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64"/>
  </p:notesMasterIdLst>
  <p:sldIdLst>
    <p:sldId id="257" r:id="rId2"/>
    <p:sldId id="4457" r:id="rId3"/>
    <p:sldId id="4489" r:id="rId4"/>
    <p:sldId id="4508" r:id="rId5"/>
    <p:sldId id="4495" r:id="rId6"/>
    <p:sldId id="4611" r:id="rId7"/>
    <p:sldId id="4572" r:id="rId8"/>
    <p:sldId id="4555" r:id="rId9"/>
    <p:sldId id="4507" r:id="rId10"/>
    <p:sldId id="4558" r:id="rId11"/>
    <p:sldId id="4533" r:id="rId12"/>
    <p:sldId id="4500" r:id="rId13"/>
    <p:sldId id="4534" r:id="rId14"/>
    <p:sldId id="4535" r:id="rId15"/>
    <p:sldId id="4536" r:id="rId16"/>
    <p:sldId id="4613" r:id="rId17"/>
    <p:sldId id="4543" r:id="rId18"/>
    <p:sldId id="4571" r:id="rId19"/>
    <p:sldId id="4574" r:id="rId20"/>
    <p:sldId id="4527" r:id="rId21"/>
    <p:sldId id="4612" r:id="rId22"/>
    <p:sldId id="4567" r:id="rId23"/>
    <p:sldId id="4617" r:id="rId24"/>
    <p:sldId id="4608" r:id="rId25"/>
    <p:sldId id="4618" r:id="rId26"/>
    <p:sldId id="4602" r:id="rId27"/>
    <p:sldId id="4603" r:id="rId28"/>
    <p:sldId id="4604" r:id="rId29"/>
    <p:sldId id="4568" r:id="rId30"/>
    <p:sldId id="4605" r:id="rId31"/>
    <p:sldId id="4606" r:id="rId32"/>
    <p:sldId id="4619" r:id="rId33"/>
    <p:sldId id="4614" r:id="rId34"/>
    <p:sldId id="4554" r:id="rId35"/>
    <p:sldId id="4516" r:id="rId36"/>
    <p:sldId id="4517" r:id="rId37"/>
    <p:sldId id="4564" r:id="rId38"/>
    <p:sldId id="4519" r:id="rId39"/>
    <p:sldId id="4566" r:id="rId40"/>
    <p:sldId id="4547" r:id="rId41"/>
    <p:sldId id="4525" r:id="rId42"/>
    <p:sldId id="4545" r:id="rId43"/>
    <p:sldId id="4532" r:id="rId44"/>
    <p:sldId id="4499" r:id="rId45"/>
    <p:sldId id="4580" r:id="rId46"/>
    <p:sldId id="4615" r:id="rId47"/>
    <p:sldId id="4552" r:id="rId48"/>
    <p:sldId id="4520" r:id="rId49"/>
    <p:sldId id="4586" r:id="rId50"/>
    <p:sldId id="4553" r:id="rId51"/>
    <p:sldId id="4563" r:id="rId52"/>
    <p:sldId id="4548" r:id="rId53"/>
    <p:sldId id="4592" r:id="rId54"/>
    <p:sldId id="4522" r:id="rId55"/>
    <p:sldId id="4550" r:id="rId56"/>
    <p:sldId id="4616" r:id="rId57"/>
    <p:sldId id="4594" r:id="rId58"/>
    <p:sldId id="4595" r:id="rId59"/>
    <p:sldId id="4596" r:id="rId60"/>
    <p:sldId id="4598" r:id="rId61"/>
    <p:sldId id="4599" r:id="rId62"/>
    <p:sldId id="300"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2C760E-8FEC-22EA-3F38-36711A406BD7}" name="ShilpiJain" initials="SJ" userId="S::shilpijain@hnaindia.com::3d1f57be-121e-405c-90f8-93a6c44efe4f" providerId="AD"/>
  <p188:author id="{C639DF18-EEAD-581B-7F25-8B31CB026372}" name="Shraddha Korade" initials="S" userId="S::shraddha@hnaindia.co.in::25fdbc65-a566-4892-8148-bd9527c62838" providerId="AD"/>
  <p188:author id="{C3D83C7D-ACAF-6589-3F3B-1BCA2EBCC325}" name="CA Vyankatesh Agrawal" initials="CA" userId="S::vyankatesh@hnaindia.com::2473e0f8-00ee-4a51-b036-957f88208fab" providerId="AD"/>
  <p188:author id="{49D0A997-5144-A8D7-2F43-87F1C5135893}" name="CA AkshayHiregange" initials="CH" userId="S::akshay@hnaindia.com::64f7cedd-06eb-469b-ad4c-ce94872c51d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1EC1C6-0426-4D60-9ED9-B4DCC8C4D22C}" v="1661" dt="2025-09-19T17:16:02.3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557" autoAdjust="0"/>
  </p:normalViewPr>
  <p:slideViewPr>
    <p:cSldViewPr snapToGrid="0">
      <p:cViewPr varScale="1">
        <p:scale>
          <a:sx n="51" d="100"/>
          <a:sy n="51" d="100"/>
        </p:scale>
        <p:origin x="125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71"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BLI GANGWAR" userId="2cd18605-9750-4aca-8fef-4100bede1a84" providerId="ADAL" clId="{77B811A8-C3B8-4ACD-8E24-0EDE728ADCB9}"/>
    <pc:docChg chg="undo custSel addSld delSld modSld">
      <pc:chgData name="BABLI GANGWAR" userId="2cd18605-9750-4aca-8fef-4100bede1a84" providerId="ADAL" clId="{77B811A8-C3B8-4ACD-8E24-0EDE728ADCB9}" dt="2025-09-19T18:37:51.006" v="2208" actId="20577"/>
      <pc:docMkLst>
        <pc:docMk/>
      </pc:docMkLst>
      <pc:sldChg chg="addSp delSp modSp mod">
        <pc:chgData name="BABLI GANGWAR" userId="2cd18605-9750-4aca-8fef-4100bede1a84" providerId="ADAL" clId="{77B811A8-C3B8-4ACD-8E24-0EDE728ADCB9}" dt="2025-09-19T17:31:05.670" v="1724" actId="20577"/>
        <pc:sldMkLst>
          <pc:docMk/>
          <pc:sldMk cId="4020090602" sldId="4457"/>
        </pc:sldMkLst>
        <pc:spChg chg="add del mod">
          <ac:chgData name="BABLI GANGWAR" userId="2cd18605-9750-4aca-8fef-4100bede1a84" providerId="ADAL" clId="{77B811A8-C3B8-4ACD-8E24-0EDE728ADCB9}" dt="2025-09-19T14:19:43.651" v="320" actId="478"/>
          <ac:spMkLst>
            <pc:docMk/>
            <pc:sldMk cId="4020090602" sldId="4457"/>
            <ac:spMk id="7" creationId="{F369DC0E-6982-4D76-86D7-73BA35789235}"/>
          </ac:spMkLst>
        </pc:spChg>
        <pc:spChg chg="mod">
          <ac:chgData name="BABLI GANGWAR" userId="2cd18605-9750-4aca-8fef-4100bede1a84" providerId="ADAL" clId="{77B811A8-C3B8-4ACD-8E24-0EDE728ADCB9}" dt="2025-09-19T17:30:57.227" v="1722" actId="20577"/>
          <ac:spMkLst>
            <pc:docMk/>
            <pc:sldMk cId="4020090602" sldId="4457"/>
            <ac:spMk id="11" creationId="{FF3C266F-9AA8-0BFF-021A-233D806614F3}"/>
          </ac:spMkLst>
        </pc:spChg>
        <pc:spChg chg="mod">
          <ac:chgData name="BABLI GANGWAR" userId="2cd18605-9750-4aca-8fef-4100bede1a84" providerId="ADAL" clId="{77B811A8-C3B8-4ACD-8E24-0EDE728ADCB9}" dt="2025-09-19T17:31:05.670" v="1724" actId="20577"/>
          <ac:spMkLst>
            <pc:docMk/>
            <pc:sldMk cId="4020090602" sldId="4457"/>
            <ac:spMk id="12" creationId="{022494A9-29E3-FA86-05C9-4CEA3AE81D19}"/>
          </ac:spMkLst>
        </pc:spChg>
        <pc:picChg chg="del">
          <ac:chgData name="BABLI GANGWAR" userId="2cd18605-9750-4aca-8fef-4100bede1a84" providerId="ADAL" clId="{77B811A8-C3B8-4ACD-8E24-0EDE728ADCB9}" dt="2025-09-19T14:19:41.180" v="318" actId="478"/>
          <ac:picMkLst>
            <pc:docMk/>
            <pc:sldMk cId="4020090602" sldId="4457"/>
            <ac:picMk id="192" creationId="{78D5D09C-3C9B-3228-6461-DD39D8C76BBC}"/>
          </ac:picMkLst>
        </pc:picChg>
      </pc:sldChg>
      <pc:sldChg chg="addSp delSp modSp mod">
        <pc:chgData name="BABLI GANGWAR" userId="2cd18605-9750-4aca-8fef-4100bede1a84" providerId="ADAL" clId="{77B811A8-C3B8-4ACD-8E24-0EDE728ADCB9}" dt="2025-09-19T18:22:50.575" v="2133" actId="20577"/>
        <pc:sldMkLst>
          <pc:docMk/>
          <pc:sldMk cId="1249671698" sldId="4489"/>
        </pc:sldMkLst>
        <pc:spChg chg="add del mod">
          <ac:chgData name="BABLI GANGWAR" userId="2cd18605-9750-4aca-8fef-4100bede1a84" providerId="ADAL" clId="{77B811A8-C3B8-4ACD-8E24-0EDE728ADCB9}" dt="2025-09-19T14:19:49.270" v="322" actId="478"/>
          <ac:spMkLst>
            <pc:docMk/>
            <pc:sldMk cId="1249671698" sldId="4489"/>
            <ac:spMk id="7" creationId="{1B4438FC-4349-478D-84FA-820A194B1A30}"/>
          </ac:spMkLst>
        </pc:spChg>
        <pc:spChg chg="mod">
          <ac:chgData name="BABLI GANGWAR" userId="2cd18605-9750-4aca-8fef-4100bede1a84" providerId="ADAL" clId="{77B811A8-C3B8-4ACD-8E24-0EDE728ADCB9}" dt="2025-09-19T18:22:27.382" v="2121" actId="20577"/>
          <ac:spMkLst>
            <pc:docMk/>
            <pc:sldMk cId="1249671698" sldId="4489"/>
            <ac:spMk id="8" creationId="{11867F32-7C08-6F31-4DB3-6DE1A45C2836}"/>
          </ac:spMkLst>
        </pc:spChg>
        <pc:spChg chg="mod">
          <ac:chgData name="BABLI GANGWAR" userId="2cd18605-9750-4aca-8fef-4100bede1a84" providerId="ADAL" clId="{77B811A8-C3B8-4ACD-8E24-0EDE728ADCB9}" dt="2025-09-19T18:22:50.575" v="2133" actId="20577"/>
          <ac:spMkLst>
            <pc:docMk/>
            <pc:sldMk cId="1249671698" sldId="4489"/>
            <ac:spMk id="20" creationId="{7D515FD3-C339-33F1-4441-66E6A0049E33}"/>
          </ac:spMkLst>
        </pc:spChg>
        <pc:spChg chg="mod">
          <ac:chgData name="BABLI GANGWAR" userId="2cd18605-9750-4aca-8fef-4100bede1a84" providerId="ADAL" clId="{77B811A8-C3B8-4ACD-8E24-0EDE728ADCB9}" dt="2025-09-19T17:32:29.619" v="1737" actId="1076"/>
          <ac:spMkLst>
            <pc:docMk/>
            <pc:sldMk cId="1249671698" sldId="4489"/>
            <ac:spMk id="21" creationId="{4F998D44-8F6A-DC26-EB09-A8111049E88D}"/>
          </ac:spMkLst>
        </pc:spChg>
        <pc:spChg chg="mod">
          <ac:chgData name="BABLI GANGWAR" userId="2cd18605-9750-4aca-8fef-4100bede1a84" providerId="ADAL" clId="{77B811A8-C3B8-4ACD-8E24-0EDE728ADCB9}" dt="2025-09-19T18:22:32.954" v="2124" actId="20577"/>
          <ac:spMkLst>
            <pc:docMk/>
            <pc:sldMk cId="1249671698" sldId="4489"/>
            <ac:spMk id="22" creationId="{D4411926-C658-EE0A-F48D-3E86D89ABFA2}"/>
          </ac:spMkLst>
        </pc:spChg>
        <pc:picChg chg="del">
          <ac:chgData name="BABLI GANGWAR" userId="2cd18605-9750-4aca-8fef-4100bede1a84" providerId="ADAL" clId="{77B811A8-C3B8-4ACD-8E24-0EDE728ADCB9}" dt="2025-09-19T14:19:46.596" v="321" actId="478"/>
          <ac:picMkLst>
            <pc:docMk/>
            <pc:sldMk cId="1249671698" sldId="4489"/>
            <ac:picMk id="192" creationId="{4C5097C2-5F09-6E9E-F263-857B0E98797C}"/>
          </ac:picMkLst>
        </pc:picChg>
      </pc:sldChg>
      <pc:sldChg chg="addSp delSp modSp mod">
        <pc:chgData name="BABLI GANGWAR" userId="2cd18605-9750-4aca-8fef-4100bede1a84" providerId="ADAL" clId="{77B811A8-C3B8-4ACD-8E24-0EDE728ADCB9}" dt="2025-09-19T17:33:57.278" v="1747" actId="255"/>
        <pc:sldMkLst>
          <pc:docMk/>
          <pc:sldMk cId="369957829" sldId="4495"/>
        </pc:sldMkLst>
        <pc:spChg chg="add del mod">
          <ac:chgData name="BABLI GANGWAR" userId="2cd18605-9750-4aca-8fef-4100bede1a84" providerId="ADAL" clId="{77B811A8-C3B8-4ACD-8E24-0EDE728ADCB9}" dt="2025-09-19T14:20:06.879" v="328" actId="478"/>
          <ac:spMkLst>
            <pc:docMk/>
            <pc:sldMk cId="369957829" sldId="4495"/>
            <ac:spMk id="7" creationId="{CB99EB16-E1EE-416F-8831-91429BE97ABA}"/>
          </ac:spMkLst>
        </pc:spChg>
        <pc:spChg chg="mod">
          <ac:chgData name="BABLI GANGWAR" userId="2cd18605-9750-4aca-8fef-4100bede1a84" providerId="ADAL" clId="{77B811A8-C3B8-4ACD-8E24-0EDE728ADCB9}" dt="2025-09-19T17:33:51.597" v="1746" actId="255"/>
          <ac:spMkLst>
            <pc:docMk/>
            <pc:sldMk cId="369957829" sldId="4495"/>
            <ac:spMk id="14" creationId="{940B01CD-BF72-AC70-FE48-43F1BAD3FC61}"/>
          </ac:spMkLst>
        </pc:spChg>
        <pc:spChg chg="mod">
          <ac:chgData name="BABLI GANGWAR" userId="2cd18605-9750-4aca-8fef-4100bede1a84" providerId="ADAL" clId="{77B811A8-C3B8-4ACD-8E24-0EDE728ADCB9}" dt="2025-09-19T17:33:57.278" v="1747" actId="255"/>
          <ac:spMkLst>
            <pc:docMk/>
            <pc:sldMk cId="369957829" sldId="4495"/>
            <ac:spMk id="25" creationId="{F423C492-CE04-0B06-99BD-705A6EEC70F2}"/>
          </ac:spMkLst>
        </pc:spChg>
        <pc:picChg chg="del mod">
          <ac:chgData name="BABLI GANGWAR" userId="2cd18605-9750-4aca-8fef-4100bede1a84" providerId="ADAL" clId="{77B811A8-C3B8-4ACD-8E24-0EDE728ADCB9}" dt="2025-09-19T14:20:04.217" v="326" actId="478"/>
          <ac:picMkLst>
            <pc:docMk/>
            <pc:sldMk cId="369957829" sldId="4495"/>
            <ac:picMk id="192" creationId="{BCA738B0-4392-5B60-C517-E2C5434B16FB}"/>
          </ac:picMkLst>
        </pc:picChg>
      </pc:sldChg>
      <pc:sldChg chg="addSp delSp modSp mod">
        <pc:chgData name="BABLI GANGWAR" userId="2cd18605-9750-4aca-8fef-4100bede1a84" providerId="ADAL" clId="{77B811A8-C3B8-4ACD-8E24-0EDE728ADCB9}" dt="2025-09-19T17:50:27.005" v="1874" actId="1076"/>
        <pc:sldMkLst>
          <pc:docMk/>
          <pc:sldMk cId="3624416364" sldId="4499"/>
        </pc:sldMkLst>
        <pc:spChg chg="add del mod">
          <ac:chgData name="BABLI GANGWAR" userId="2cd18605-9750-4aca-8fef-4100bede1a84" providerId="ADAL" clId="{77B811A8-C3B8-4ACD-8E24-0EDE728ADCB9}" dt="2025-09-19T14:22:17.340" v="358" actId="478"/>
          <ac:spMkLst>
            <pc:docMk/>
            <pc:sldMk cId="3624416364" sldId="4499"/>
            <ac:spMk id="7" creationId="{D1BA4CDC-DE31-4EBE-A358-784DC78ED5A2}"/>
          </ac:spMkLst>
        </pc:spChg>
        <pc:spChg chg="mod">
          <ac:chgData name="BABLI GANGWAR" userId="2cd18605-9750-4aca-8fef-4100bede1a84" providerId="ADAL" clId="{77B811A8-C3B8-4ACD-8E24-0EDE728ADCB9}" dt="2025-09-19T17:50:27.005" v="1874" actId="1076"/>
          <ac:spMkLst>
            <pc:docMk/>
            <pc:sldMk cId="3624416364" sldId="4499"/>
            <ac:spMk id="10" creationId="{AB15EE81-41F0-EB34-113F-460B7FA2249F}"/>
          </ac:spMkLst>
        </pc:spChg>
        <pc:spChg chg="mod">
          <ac:chgData name="BABLI GANGWAR" userId="2cd18605-9750-4aca-8fef-4100bede1a84" providerId="ADAL" clId="{77B811A8-C3B8-4ACD-8E24-0EDE728ADCB9}" dt="2025-09-19T13:43:07.967" v="68" actId="255"/>
          <ac:spMkLst>
            <pc:docMk/>
            <pc:sldMk cId="3624416364" sldId="4499"/>
            <ac:spMk id="12" creationId="{51018968-C74A-3138-E869-64C7E9F241EF}"/>
          </ac:spMkLst>
        </pc:spChg>
        <pc:picChg chg="del">
          <ac:chgData name="BABLI GANGWAR" userId="2cd18605-9750-4aca-8fef-4100bede1a84" providerId="ADAL" clId="{77B811A8-C3B8-4ACD-8E24-0EDE728ADCB9}" dt="2025-09-19T14:22:15.659" v="357" actId="478"/>
          <ac:picMkLst>
            <pc:docMk/>
            <pc:sldMk cId="3624416364" sldId="4499"/>
            <ac:picMk id="192" creationId="{2B64D90A-1F31-4F6D-6655-1D978270F8BB}"/>
          </ac:picMkLst>
        </pc:picChg>
      </pc:sldChg>
      <pc:sldChg chg="addSp delSp modSp mod">
        <pc:chgData name="BABLI GANGWAR" userId="2cd18605-9750-4aca-8fef-4100bede1a84" providerId="ADAL" clId="{77B811A8-C3B8-4ACD-8E24-0EDE728ADCB9}" dt="2025-09-19T14:20:52.223" v="341" actId="478"/>
        <pc:sldMkLst>
          <pc:docMk/>
          <pc:sldMk cId="3499491988" sldId="4500"/>
        </pc:sldMkLst>
        <pc:spChg chg="add del mod">
          <ac:chgData name="BABLI GANGWAR" userId="2cd18605-9750-4aca-8fef-4100bede1a84" providerId="ADAL" clId="{77B811A8-C3B8-4ACD-8E24-0EDE728ADCB9}" dt="2025-09-19T14:20:52.223" v="341" actId="478"/>
          <ac:spMkLst>
            <pc:docMk/>
            <pc:sldMk cId="3499491988" sldId="4500"/>
            <ac:spMk id="7" creationId="{166EFAB9-59E4-4A7C-AC99-AED801E0A6D0}"/>
          </ac:spMkLst>
        </pc:spChg>
        <pc:spChg chg="mod">
          <ac:chgData name="BABLI GANGWAR" userId="2cd18605-9750-4aca-8fef-4100bede1a84" providerId="ADAL" clId="{77B811A8-C3B8-4ACD-8E24-0EDE728ADCB9}" dt="2025-09-19T13:33:15.903" v="29" actId="255"/>
          <ac:spMkLst>
            <pc:docMk/>
            <pc:sldMk cId="3499491988" sldId="4500"/>
            <ac:spMk id="12" creationId="{1B20FECD-560D-5421-CDCB-93F15D296986}"/>
          </ac:spMkLst>
        </pc:spChg>
        <pc:picChg chg="del">
          <ac:chgData name="BABLI GANGWAR" userId="2cd18605-9750-4aca-8fef-4100bede1a84" providerId="ADAL" clId="{77B811A8-C3B8-4ACD-8E24-0EDE728ADCB9}" dt="2025-09-19T14:20:48.481" v="340" actId="478"/>
          <ac:picMkLst>
            <pc:docMk/>
            <pc:sldMk cId="3499491988" sldId="4500"/>
            <ac:picMk id="192" creationId="{9D20430B-1C54-F488-B72A-2ACCA1EBAE0A}"/>
          </ac:picMkLst>
        </pc:picChg>
      </pc:sldChg>
      <pc:sldChg chg="addSp delSp modSp mod">
        <pc:chgData name="BABLI GANGWAR" userId="2cd18605-9750-4aca-8fef-4100bede1a84" providerId="ADAL" clId="{77B811A8-C3B8-4ACD-8E24-0EDE728ADCB9}" dt="2025-09-19T14:20:33.772" v="335" actId="478"/>
        <pc:sldMkLst>
          <pc:docMk/>
          <pc:sldMk cId="138085446" sldId="4507"/>
        </pc:sldMkLst>
        <pc:spChg chg="add del mod">
          <ac:chgData name="BABLI GANGWAR" userId="2cd18605-9750-4aca-8fef-4100bede1a84" providerId="ADAL" clId="{77B811A8-C3B8-4ACD-8E24-0EDE728ADCB9}" dt="2025-09-19T14:20:33.772" v="335" actId="478"/>
          <ac:spMkLst>
            <pc:docMk/>
            <pc:sldMk cId="138085446" sldId="4507"/>
            <ac:spMk id="7" creationId="{3F167346-307F-447C-B121-4A23C369719B}"/>
          </ac:spMkLst>
        </pc:spChg>
        <pc:picChg chg="del mod">
          <ac:chgData name="BABLI GANGWAR" userId="2cd18605-9750-4aca-8fef-4100bede1a84" providerId="ADAL" clId="{77B811A8-C3B8-4ACD-8E24-0EDE728ADCB9}" dt="2025-09-19T14:20:32.197" v="334" actId="478"/>
          <ac:picMkLst>
            <pc:docMk/>
            <pc:sldMk cId="138085446" sldId="4507"/>
            <ac:picMk id="192" creationId="{75F50B49-F184-6467-D022-D9A40C8DAE62}"/>
          </ac:picMkLst>
        </pc:picChg>
      </pc:sldChg>
      <pc:sldChg chg="addSp delSp modSp mod">
        <pc:chgData name="BABLI GANGWAR" userId="2cd18605-9750-4aca-8fef-4100bede1a84" providerId="ADAL" clId="{77B811A8-C3B8-4ACD-8E24-0EDE728ADCB9}" dt="2025-09-19T18:23:09.396" v="2135" actId="20577"/>
        <pc:sldMkLst>
          <pc:docMk/>
          <pc:sldMk cId="2579927573" sldId="4508"/>
        </pc:sldMkLst>
        <pc:spChg chg="mod">
          <ac:chgData name="BABLI GANGWAR" userId="2cd18605-9750-4aca-8fef-4100bede1a84" providerId="ADAL" clId="{77B811A8-C3B8-4ACD-8E24-0EDE728ADCB9}" dt="2025-09-19T17:44:04.229" v="1835" actId="1036"/>
          <ac:spMkLst>
            <pc:docMk/>
            <pc:sldMk cId="2579927573" sldId="4508"/>
            <ac:spMk id="3" creationId="{E1B3AE87-7D16-25BA-6E56-A89579A0D075}"/>
          </ac:spMkLst>
        </pc:spChg>
        <pc:spChg chg="mod">
          <ac:chgData name="BABLI GANGWAR" userId="2cd18605-9750-4aca-8fef-4100bede1a84" providerId="ADAL" clId="{77B811A8-C3B8-4ACD-8E24-0EDE728ADCB9}" dt="2025-09-19T13:30:48.824" v="12" actId="255"/>
          <ac:spMkLst>
            <pc:docMk/>
            <pc:sldMk cId="2579927573" sldId="4508"/>
            <ac:spMk id="7" creationId="{163678FA-0C65-26B3-D1EB-674539DF70D3}"/>
          </ac:spMkLst>
        </pc:spChg>
        <pc:spChg chg="mod">
          <ac:chgData name="BABLI GANGWAR" userId="2cd18605-9750-4aca-8fef-4100bede1a84" providerId="ADAL" clId="{77B811A8-C3B8-4ACD-8E24-0EDE728ADCB9}" dt="2025-09-19T17:33:33.962" v="1744" actId="14100"/>
          <ac:spMkLst>
            <pc:docMk/>
            <pc:sldMk cId="2579927573" sldId="4508"/>
            <ac:spMk id="8" creationId="{509E1E04-1359-6811-9C3C-BD26C21D26C2}"/>
          </ac:spMkLst>
        </pc:spChg>
        <pc:spChg chg="mod">
          <ac:chgData name="BABLI GANGWAR" userId="2cd18605-9750-4aca-8fef-4100bede1a84" providerId="ADAL" clId="{77B811A8-C3B8-4ACD-8E24-0EDE728ADCB9}" dt="2025-09-19T18:23:09.396" v="2135" actId="20577"/>
          <ac:spMkLst>
            <pc:docMk/>
            <pc:sldMk cId="2579927573" sldId="4508"/>
            <ac:spMk id="11" creationId="{E8A4A79B-DCF3-5BE8-F15F-1B3BC5DD71D1}"/>
          </ac:spMkLst>
        </pc:spChg>
        <pc:spChg chg="mod">
          <ac:chgData name="BABLI GANGWAR" userId="2cd18605-9750-4aca-8fef-4100bede1a84" providerId="ADAL" clId="{77B811A8-C3B8-4ACD-8E24-0EDE728ADCB9}" dt="2025-09-19T17:59:23.310" v="1990" actId="208"/>
          <ac:spMkLst>
            <pc:docMk/>
            <pc:sldMk cId="2579927573" sldId="4508"/>
            <ac:spMk id="12" creationId="{EF38B9FD-B896-C976-23F7-EDC789B8393C}"/>
          </ac:spMkLst>
        </pc:spChg>
        <pc:spChg chg="add del mod">
          <ac:chgData name="BABLI GANGWAR" userId="2cd18605-9750-4aca-8fef-4100bede1a84" providerId="ADAL" clId="{77B811A8-C3B8-4ACD-8E24-0EDE728ADCB9}" dt="2025-09-19T14:20:00.461" v="324" actId="478"/>
          <ac:spMkLst>
            <pc:docMk/>
            <pc:sldMk cId="2579927573" sldId="4508"/>
            <ac:spMk id="13" creationId="{C101FD39-FADF-42AC-92EC-CA34464B0D6A}"/>
          </ac:spMkLst>
        </pc:spChg>
        <pc:picChg chg="del">
          <ac:chgData name="BABLI GANGWAR" userId="2cd18605-9750-4aca-8fef-4100bede1a84" providerId="ADAL" clId="{77B811A8-C3B8-4ACD-8E24-0EDE728ADCB9}" dt="2025-09-19T14:19:56.306" v="323" actId="478"/>
          <ac:picMkLst>
            <pc:docMk/>
            <pc:sldMk cId="2579927573" sldId="4508"/>
            <ac:picMk id="192" creationId="{F5A1812D-79A4-B42A-687A-D12A54E5CDCB}"/>
          </ac:picMkLst>
        </pc:picChg>
      </pc:sldChg>
      <pc:sldChg chg="modSp mod">
        <pc:chgData name="BABLI GANGWAR" userId="2cd18605-9750-4aca-8fef-4100bede1a84" providerId="ADAL" clId="{77B811A8-C3B8-4ACD-8E24-0EDE728ADCB9}" dt="2025-09-19T18:03:17.087" v="2008" actId="20577"/>
        <pc:sldMkLst>
          <pc:docMk/>
          <pc:sldMk cId="1058614665" sldId="4517"/>
        </pc:sldMkLst>
        <pc:spChg chg="mod">
          <ac:chgData name="BABLI GANGWAR" userId="2cd18605-9750-4aca-8fef-4100bede1a84" providerId="ADAL" clId="{77B811A8-C3B8-4ACD-8E24-0EDE728ADCB9}" dt="2025-09-19T18:03:17.087" v="2008" actId="20577"/>
          <ac:spMkLst>
            <pc:docMk/>
            <pc:sldMk cId="1058614665" sldId="4517"/>
            <ac:spMk id="8" creationId="{4108A281-8ADD-8278-AE12-29DD66A4E065}"/>
          </ac:spMkLst>
        </pc:spChg>
      </pc:sldChg>
      <pc:sldChg chg="modSp mod">
        <pc:chgData name="BABLI GANGWAR" userId="2cd18605-9750-4aca-8fef-4100bede1a84" providerId="ADAL" clId="{77B811A8-C3B8-4ACD-8E24-0EDE728ADCB9}" dt="2025-09-19T17:36:53.973" v="1767" actId="255"/>
        <pc:sldMkLst>
          <pc:docMk/>
          <pc:sldMk cId="3081789429" sldId="4519"/>
        </pc:sldMkLst>
        <pc:spChg chg="mod">
          <ac:chgData name="BABLI GANGWAR" userId="2cd18605-9750-4aca-8fef-4100bede1a84" providerId="ADAL" clId="{77B811A8-C3B8-4ACD-8E24-0EDE728ADCB9}" dt="2025-09-19T17:36:53.973" v="1767" actId="255"/>
          <ac:spMkLst>
            <pc:docMk/>
            <pc:sldMk cId="3081789429" sldId="4519"/>
            <ac:spMk id="8" creationId="{740F3DD3-32AF-EAE5-76EC-91B301D571F5}"/>
          </ac:spMkLst>
        </pc:spChg>
      </pc:sldChg>
      <pc:sldChg chg="modSp mod">
        <pc:chgData name="BABLI GANGWAR" userId="2cd18605-9750-4aca-8fef-4100bede1a84" providerId="ADAL" clId="{77B811A8-C3B8-4ACD-8E24-0EDE728ADCB9}" dt="2025-09-19T18:05:25.762" v="2038" actId="14100"/>
        <pc:sldMkLst>
          <pc:docMk/>
          <pc:sldMk cId="3811703953" sldId="4520"/>
        </pc:sldMkLst>
        <pc:spChg chg="mod">
          <ac:chgData name="BABLI GANGWAR" userId="2cd18605-9750-4aca-8fef-4100bede1a84" providerId="ADAL" clId="{77B811A8-C3B8-4ACD-8E24-0EDE728ADCB9}" dt="2025-09-19T18:05:25.762" v="2038" actId="14100"/>
          <ac:spMkLst>
            <pc:docMk/>
            <pc:sldMk cId="3811703953" sldId="4520"/>
            <ac:spMk id="8" creationId="{AD4BC088-A434-4F3E-E0D5-03A2D80A74B0}"/>
          </ac:spMkLst>
        </pc:spChg>
      </pc:sldChg>
      <pc:sldChg chg="modSp mod">
        <pc:chgData name="BABLI GANGWAR" userId="2cd18605-9750-4aca-8fef-4100bede1a84" providerId="ADAL" clId="{77B811A8-C3B8-4ACD-8E24-0EDE728ADCB9}" dt="2025-09-19T17:38:53.714" v="1780" actId="255"/>
        <pc:sldMkLst>
          <pc:docMk/>
          <pc:sldMk cId="2556465987" sldId="4522"/>
        </pc:sldMkLst>
        <pc:spChg chg="mod">
          <ac:chgData name="BABLI GANGWAR" userId="2cd18605-9750-4aca-8fef-4100bede1a84" providerId="ADAL" clId="{77B811A8-C3B8-4ACD-8E24-0EDE728ADCB9}" dt="2025-09-19T17:38:53.714" v="1780" actId="255"/>
          <ac:spMkLst>
            <pc:docMk/>
            <pc:sldMk cId="2556465987" sldId="4522"/>
            <ac:spMk id="12" creationId="{192A8CC7-0665-86A7-1596-83AA067871C9}"/>
          </ac:spMkLst>
        </pc:spChg>
      </pc:sldChg>
      <pc:sldChg chg="modSp mod">
        <pc:chgData name="BABLI GANGWAR" userId="2cd18605-9750-4aca-8fef-4100bede1a84" providerId="ADAL" clId="{77B811A8-C3B8-4ACD-8E24-0EDE728ADCB9}" dt="2025-09-19T18:36:04.124" v="2201" actId="20577"/>
        <pc:sldMkLst>
          <pc:docMk/>
          <pc:sldMk cId="2321384906" sldId="4525"/>
        </pc:sldMkLst>
        <pc:spChg chg="mod">
          <ac:chgData name="BABLI GANGWAR" userId="2cd18605-9750-4aca-8fef-4100bede1a84" providerId="ADAL" clId="{77B811A8-C3B8-4ACD-8E24-0EDE728ADCB9}" dt="2025-09-19T18:36:04.124" v="2201" actId="20577"/>
          <ac:spMkLst>
            <pc:docMk/>
            <pc:sldMk cId="2321384906" sldId="4525"/>
            <ac:spMk id="10" creationId="{DCA33E6B-4C9C-6C78-1720-6BFBFFDCB534}"/>
          </ac:spMkLst>
        </pc:spChg>
      </pc:sldChg>
      <pc:sldChg chg="addSp delSp modSp mod">
        <pc:chgData name="BABLI GANGWAR" userId="2cd18605-9750-4aca-8fef-4100bede1a84" providerId="ADAL" clId="{77B811A8-C3B8-4ACD-8E24-0EDE728ADCB9}" dt="2025-09-19T18:36:16.483" v="2202" actId="114"/>
        <pc:sldMkLst>
          <pc:docMk/>
          <pc:sldMk cId="300680639" sldId="4532"/>
        </pc:sldMkLst>
        <pc:spChg chg="add del mod">
          <ac:chgData name="BABLI GANGWAR" userId="2cd18605-9750-4aca-8fef-4100bede1a84" providerId="ADAL" clId="{77B811A8-C3B8-4ACD-8E24-0EDE728ADCB9}" dt="2025-09-19T14:22:11.641" v="356" actId="478"/>
          <ac:spMkLst>
            <pc:docMk/>
            <pc:sldMk cId="300680639" sldId="4532"/>
            <ac:spMk id="7" creationId="{7874B573-D540-4A2B-8B87-1CE0E979FD66}"/>
          </ac:spMkLst>
        </pc:spChg>
        <pc:spChg chg="mod">
          <ac:chgData name="BABLI GANGWAR" userId="2cd18605-9750-4aca-8fef-4100bede1a84" providerId="ADAL" clId="{77B811A8-C3B8-4ACD-8E24-0EDE728ADCB9}" dt="2025-09-19T18:36:16.483" v="2202" actId="114"/>
          <ac:spMkLst>
            <pc:docMk/>
            <pc:sldMk cId="300680639" sldId="4532"/>
            <ac:spMk id="10" creationId="{DF02D968-E7C5-0CD7-7114-10771199F4DB}"/>
          </ac:spMkLst>
        </pc:spChg>
        <pc:picChg chg="del">
          <ac:chgData name="BABLI GANGWAR" userId="2cd18605-9750-4aca-8fef-4100bede1a84" providerId="ADAL" clId="{77B811A8-C3B8-4ACD-8E24-0EDE728ADCB9}" dt="2025-09-19T14:22:10.139" v="355" actId="478"/>
          <ac:picMkLst>
            <pc:docMk/>
            <pc:sldMk cId="300680639" sldId="4532"/>
            <ac:picMk id="192" creationId="{78D5D09C-3C9B-3228-6461-DD39D8C76BBC}"/>
          </ac:picMkLst>
        </pc:picChg>
      </pc:sldChg>
      <pc:sldChg chg="addSp delSp modSp mod">
        <pc:chgData name="BABLI GANGWAR" userId="2cd18605-9750-4aca-8fef-4100bede1a84" providerId="ADAL" clId="{77B811A8-C3B8-4ACD-8E24-0EDE728ADCB9}" dt="2025-09-19T15:12:36.659" v="791" actId="123"/>
        <pc:sldMkLst>
          <pc:docMk/>
          <pc:sldMk cId="3530540994" sldId="4533"/>
        </pc:sldMkLst>
        <pc:spChg chg="add del mod">
          <ac:chgData name="BABLI GANGWAR" userId="2cd18605-9750-4aca-8fef-4100bede1a84" providerId="ADAL" clId="{77B811A8-C3B8-4ACD-8E24-0EDE728ADCB9}" dt="2025-09-19T14:20:44.963" v="339" actId="478"/>
          <ac:spMkLst>
            <pc:docMk/>
            <pc:sldMk cId="3530540994" sldId="4533"/>
            <ac:spMk id="7" creationId="{86352F67-DEA6-4FC8-93A1-76DFDE37B8C3}"/>
          </ac:spMkLst>
        </pc:spChg>
        <pc:spChg chg="mod">
          <ac:chgData name="BABLI GANGWAR" userId="2cd18605-9750-4aca-8fef-4100bede1a84" providerId="ADAL" clId="{77B811A8-C3B8-4ACD-8E24-0EDE728ADCB9}" dt="2025-09-19T15:12:36.659" v="791" actId="123"/>
          <ac:spMkLst>
            <pc:docMk/>
            <pc:sldMk cId="3530540994" sldId="4533"/>
            <ac:spMk id="11" creationId="{47C77774-6031-1267-EC0C-662850712258}"/>
          </ac:spMkLst>
        </pc:spChg>
        <pc:picChg chg="del">
          <ac:chgData name="BABLI GANGWAR" userId="2cd18605-9750-4aca-8fef-4100bede1a84" providerId="ADAL" clId="{77B811A8-C3B8-4ACD-8E24-0EDE728ADCB9}" dt="2025-09-19T14:20:41.921" v="338" actId="478"/>
          <ac:picMkLst>
            <pc:docMk/>
            <pc:sldMk cId="3530540994" sldId="4533"/>
            <ac:picMk id="192" creationId="{219FF230-0E03-6891-CBE0-8C6139833111}"/>
          </ac:picMkLst>
        </pc:picChg>
      </pc:sldChg>
      <pc:sldChg chg="addSp delSp modSp mod">
        <pc:chgData name="BABLI GANGWAR" userId="2cd18605-9750-4aca-8fef-4100bede1a84" providerId="ADAL" clId="{77B811A8-C3B8-4ACD-8E24-0EDE728ADCB9}" dt="2025-09-19T14:20:56.835" v="343" actId="478"/>
        <pc:sldMkLst>
          <pc:docMk/>
          <pc:sldMk cId="1997779643" sldId="4534"/>
        </pc:sldMkLst>
        <pc:spChg chg="mod">
          <ac:chgData name="BABLI GANGWAR" userId="2cd18605-9750-4aca-8fef-4100bede1a84" providerId="ADAL" clId="{77B811A8-C3B8-4ACD-8E24-0EDE728ADCB9}" dt="2025-09-19T13:33:25.926" v="31" actId="255"/>
          <ac:spMkLst>
            <pc:docMk/>
            <pc:sldMk cId="1997779643" sldId="4534"/>
            <ac:spMk id="7" creationId="{F479D139-017C-55AB-4252-D2D1068EC7F6}"/>
          </ac:spMkLst>
        </pc:spChg>
        <pc:spChg chg="add del mod">
          <ac:chgData name="BABLI GANGWAR" userId="2cd18605-9750-4aca-8fef-4100bede1a84" providerId="ADAL" clId="{77B811A8-C3B8-4ACD-8E24-0EDE728ADCB9}" dt="2025-09-19T14:20:56.835" v="343" actId="478"/>
          <ac:spMkLst>
            <pc:docMk/>
            <pc:sldMk cId="1997779643" sldId="4534"/>
            <ac:spMk id="11" creationId="{A2C76956-BA6C-4A3F-8C0C-4B79553EF461}"/>
          </ac:spMkLst>
        </pc:spChg>
        <pc:picChg chg="del">
          <ac:chgData name="BABLI GANGWAR" userId="2cd18605-9750-4aca-8fef-4100bede1a84" providerId="ADAL" clId="{77B811A8-C3B8-4ACD-8E24-0EDE728ADCB9}" dt="2025-09-19T14:20:55.422" v="342" actId="478"/>
          <ac:picMkLst>
            <pc:docMk/>
            <pc:sldMk cId="1997779643" sldId="4534"/>
            <ac:picMk id="192" creationId="{834DF4B4-445F-D476-29BA-C07A5667F675}"/>
          </ac:picMkLst>
        </pc:picChg>
      </pc:sldChg>
      <pc:sldChg chg="addSp delSp modSp mod">
        <pc:chgData name="BABLI GANGWAR" userId="2cd18605-9750-4aca-8fef-4100bede1a84" providerId="ADAL" clId="{77B811A8-C3B8-4ACD-8E24-0EDE728ADCB9}" dt="2025-09-19T14:21:02.760" v="345" actId="478"/>
        <pc:sldMkLst>
          <pc:docMk/>
          <pc:sldMk cId="3565764637" sldId="4535"/>
        </pc:sldMkLst>
        <pc:spChg chg="add del mod">
          <ac:chgData name="BABLI GANGWAR" userId="2cd18605-9750-4aca-8fef-4100bede1a84" providerId="ADAL" clId="{77B811A8-C3B8-4ACD-8E24-0EDE728ADCB9}" dt="2025-09-19T14:21:02.760" v="345" actId="478"/>
          <ac:spMkLst>
            <pc:docMk/>
            <pc:sldMk cId="3565764637" sldId="4535"/>
            <ac:spMk id="7" creationId="{60220BEB-57DE-49F8-8EB0-FF5B6D484B03}"/>
          </ac:spMkLst>
        </pc:spChg>
        <pc:graphicFrameChg chg="modGraphic">
          <ac:chgData name="BABLI GANGWAR" userId="2cd18605-9750-4aca-8fef-4100bede1a84" providerId="ADAL" clId="{77B811A8-C3B8-4ACD-8E24-0EDE728ADCB9}" dt="2025-09-19T14:00:58.040" v="135" actId="255"/>
          <ac:graphicFrameMkLst>
            <pc:docMk/>
            <pc:sldMk cId="3565764637" sldId="4535"/>
            <ac:graphicFrameMk id="8" creationId="{DCA0CFFD-38BB-A261-4315-A3BBE1B9E727}"/>
          </ac:graphicFrameMkLst>
        </pc:graphicFrameChg>
        <pc:picChg chg="del">
          <ac:chgData name="BABLI GANGWAR" userId="2cd18605-9750-4aca-8fef-4100bede1a84" providerId="ADAL" clId="{77B811A8-C3B8-4ACD-8E24-0EDE728ADCB9}" dt="2025-09-19T14:21:01.168" v="344" actId="478"/>
          <ac:picMkLst>
            <pc:docMk/>
            <pc:sldMk cId="3565764637" sldId="4535"/>
            <ac:picMk id="192" creationId="{ACA88A78-1AB3-4772-06DC-37F3AE7B71C0}"/>
          </ac:picMkLst>
        </pc:picChg>
      </pc:sldChg>
      <pc:sldChg chg="addSp delSp modSp mod">
        <pc:chgData name="BABLI GANGWAR" userId="2cd18605-9750-4aca-8fef-4100bede1a84" providerId="ADAL" clId="{77B811A8-C3B8-4ACD-8E24-0EDE728ADCB9}" dt="2025-09-19T14:21:07.398" v="348" actId="478"/>
        <pc:sldMkLst>
          <pc:docMk/>
          <pc:sldMk cId="3794228959" sldId="4536"/>
        </pc:sldMkLst>
        <pc:spChg chg="add del mod">
          <ac:chgData name="BABLI GANGWAR" userId="2cd18605-9750-4aca-8fef-4100bede1a84" providerId="ADAL" clId="{77B811A8-C3B8-4ACD-8E24-0EDE728ADCB9}" dt="2025-09-19T14:21:07.398" v="348" actId="478"/>
          <ac:spMkLst>
            <pc:docMk/>
            <pc:sldMk cId="3794228959" sldId="4536"/>
            <ac:spMk id="7" creationId="{01AC338A-6CF2-426F-8DFF-F3900389D178}"/>
          </ac:spMkLst>
        </pc:spChg>
        <pc:picChg chg="del">
          <ac:chgData name="BABLI GANGWAR" userId="2cd18605-9750-4aca-8fef-4100bede1a84" providerId="ADAL" clId="{77B811A8-C3B8-4ACD-8E24-0EDE728ADCB9}" dt="2025-09-19T14:21:05.637" v="346" actId="478"/>
          <ac:picMkLst>
            <pc:docMk/>
            <pc:sldMk cId="3794228959" sldId="4536"/>
            <ac:picMk id="192" creationId="{52D3ADC5-734E-D21B-7390-33B4FBE1E97C}"/>
          </ac:picMkLst>
        </pc:picChg>
      </pc:sldChg>
      <pc:sldChg chg="addSp delSp modSp del mod">
        <pc:chgData name="BABLI GANGWAR" userId="2cd18605-9750-4aca-8fef-4100bede1a84" providerId="ADAL" clId="{77B811A8-C3B8-4ACD-8E24-0EDE728ADCB9}" dt="2025-09-19T17:47:38.950" v="1860" actId="47"/>
        <pc:sldMkLst>
          <pc:docMk/>
          <pc:sldMk cId="644770398" sldId="4540"/>
        </pc:sldMkLst>
        <pc:spChg chg="mod">
          <ac:chgData name="BABLI GANGWAR" userId="2cd18605-9750-4aca-8fef-4100bede1a84" providerId="ADAL" clId="{77B811A8-C3B8-4ACD-8E24-0EDE728ADCB9}" dt="2025-09-19T14:43:51.428" v="441" actId="1076"/>
          <ac:spMkLst>
            <pc:docMk/>
            <pc:sldMk cId="644770398" sldId="4540"/>
            <ac:spMk id="2" creationId="{D4B791BF-151C-B65A-DB6B-E7C32B32491A}"/>
          </ac:spMkLst>
        </pc:spChg>
        <pc:spChg chg="mod">
          <ac:chgData name="BABLI GANGWAR" userId="2cd18605-9750-4aca-8fef-4100bede1a84" providerId="ADAL" clId="{77B811A8-C3B8-4ACD-8E24-0EDE728ADCB9}" dt="2025-09-19T14:31:48.262" v="434" actId="1076"/>
          <ac:spMkLst>
            <pc:docMk/>
            <pc:sldMk cId="644770398" sldId="4540"/>
            <ac:spMk id="3" creationId="{CA3BA9BE-1B37-C5AF-D27D-8BF938F7B49B}"/>
          </ac:spMkLst>
        </pc:spChg>
        <pc:spChg chg="mod">
          <ac:chgData name="BABLI GANGWAR" userId="2cd18605-9750-4aca-8fef-4100bede1a84" providerId="ADAL" clId="{77B811A8-C3B8-4ACD-8E24-0EDE728ADCB9}" dt="2025-09-19T14:31:48.262" v="434" actId="1076"/>
          <ac:spMkLst>
            <pc:docMk/>
            <pc:sldMk cId="644770398" sldId="4540"/>
            <ac:spMk id="4" creationId="{8913B48E-5C0C-25E1-3B59-0372ECB86EB6}"/>
          </ac:spMkLst>
        </pc:spChg>
        <pc:spChg chg="mod">
          <ac:chgData name="BABLI GANGWAR" userId="2cd18605-9750-4aca-8fef-4100bede1a84" providerId="ADAL" clId="{77B811A8-C3B8-4ACD-8E24-0EDE728ADCB9}" dt="2025-09-19T17:45:24.072" v="1837" actId="179"/>
          <ac:spMkLst>
            <pc:docMk/>
            <pc:sldMk cId="644770398" sldId="4540"/>
            <ac:spMk id="5" creationId="{F4AC46D1-9450-CE9F-1F7B-86E3FA230B0F}"/>
          </ac:spMkLst>
        </pc:spChg>
        <pc:spChg chg="add del mod">
          <ac:chgData name="BABLI GANGWAR" userId="2cd18605-9750-4aca-8fef-4100bede1a84" providerId="ADAL" clId="{77B811A8-C3B8-4ACD-8E24-0EDE728ADCB9}" dt="2025-09-19T14:21:24.532" v="350" actId="478"/>
          <ac:spMkLst>
            <pc:docMk/>
            <pc:sldMk cId="644770398" sldId="4540"/>
            <ac:spMk id="7" creationId="{73DBF24D-AD4E-433B-8598-304630B3FDB3}"/>
          </ac:spMkLst>
        </pc:spChg>
        <pc:spChg chg="mod">
          <ac:chgData name="BABLI GANGWAR" userId="2cd18605-9750-4aca-8fef-4100bede1a84" providerId="ADAL" clId="{77B811A8-C3B8-4ACD-8E24-0EDE728ADCB9}" dt="2025-09-19T14:31:48.262" v="434" actId="1076"/>
          <ac:spMkLst>
            <pc:docMk/>
            <pc:sldMk cId="644770398" sldId="4540"/>
            <ac:spMk id="9" creationId="{8E58F7E5-9293-F433-26A2-E5227BFB356D}"/>
          </ac:spMkLst>
        </pc:spChg>
        <pc:spChg chg="mod">
          <ac:chgData name="BABLI GANGWAR" userId="2cd18605-9750-4aca-8fef-4100bede1a84" providerId="ADAL" clId="{77B811A8-C3B8-4ACD-8E24-0EDE728ADCB9}" dt="2025-09-19T14:44:34.115" v="445" actId="14100"/>
          <ac:spMkLst>
            <pc:docMk/>
            <pc:sldMk cId="644770398" sldId="4540"/>
            <ac:spMk id="10" creationId="{F6942A5A-F13D-BD0E-3AE3-675CFC238FF0}"/>
          </ac:spMkLst>
        </pc:spChg>
        <pc:spChg chg="mod">
          <ac:chgData name="BABLI GANGWAR" userId="2cd18605-9750-4aca-8fef-4100bede1a84" providerId="ADAL" clId="{77B811A8-C3B8-4ACD-8E24-0EDE728ADCB9}" dt="2025-09-19T14:31:48.262" v="434" actId="1076"/>
          <ac:spMkLst>
            <pc:docMk/>
            <pc:sldMk cId="644770398" sldId="4540"/>
            <ac:spMk id="15" creationId="{02CD3EF6-B6DA-07FC-E1EB-A173AA9CB75C}"/>
          </ac:spMkLst>
        </pc:spChg>
        <pc:graphicFrameChg chg="mod modGraphic">
          <ac:chgData name="BABLI GANGWAR" userId="2cd18605-9750-4aca-8fef-4100bede1a84" providerId="ADAL" clId="{77B811A8-C3B8-4ACD-8E24-0EDE728ADCB9}" dt="2025-09-19T14:33:53.538" v="437" actId="14734"/>
          <ac:graphicFrameMkLst>
            <pc:docMk/>
            <pc:sldMk cId="644770398" sldId="4540"/>
            <ac:graphicFrameMk id="8" creationId="{43CC1BEF-3233-75B1-19A9-2C51BEC558E0}"/>
          </ac:graphicFrameMkLst>
        </pc:graphicFrameChg>
        <pc:picChg chg="del">
          <ac:chgData name="BABLI GANGWAR" userId="2cd18605-9750-4aca-8fef-4100bede1a84" providerId="ADAL" clId="{77B811A8-C3B8-4ACD-8E24-0EDE728ADCB9}" dt="2025-09-19T14:21:22.717" v="349" actId="478"/>
          <ac:picMkLst>
            <pc:docMk/>
            <pc:sldMk cId="644770398" sldId="4540"/>
            <ac:picMk id="192" creationId="{56DF7F84-3770-1181-7288-B5E11658AAED}"/>
          </ac:picMkLst>
        </pc:picChg>
      </pc:sldChg>
      <pc:sldChg chg="addSp delSp modSp mod">
        <pc:chgData name="BABLI GANGWAR" userId="2cd18605-9750-4aca-8fef-4100bede1a84" providerId="ADAL" clId="{77B811A8-C3B8-4ACD-8E24-0EDE728ADCB9}" dt="2025-09-19T14:21:44.729" v="352" actId="478"/>
        <pc:sldMkLst>
          <pc:docMk/>
          <pc:sldMk cId="3280982480" sldId="4543"/>
        </pc:sldMkLst>
        <pc:spChg chg="mod">
          <ac:chgData name="BABLI GANGWAR" userId="2cd18605-9750-4aca-8fef-4100bede1a84" providerId="ADAL" clId="{77B811A8-C3B8-4ACD-8E24-0EDE728ADCB9}" dt="2025-09-19T14:01:40.791" v="137" actId="14100"/>
          <ac:spMkLst>
            <pc:docMk/>
            <pc:sldMk cId="3280982480" sldId="4543"/>
            <ac:spMk id="7" creationId="{308A2024-82E1-FE92-8BCD-09FACBF41A33}"/>
          </ac:spMkLst>
        </pc:spChg>
        <pc:spChg chg="add del mod">
          <ac:chgData name="BABLI GANGWAR" userId="2cd18605-9750-4aca-8fef-4100bede1a84" providerId="ADAL" clId="{77B811A8-C3B8-4ACD-8E24-0EDE728ADCB9}" dt="2025-09-19T14:21:44.729" v="352" actId="478"/>
          <ac:spMkLst>
            <pc:docMk/>
            <pc:sldMk cId="3280982480" sldId="4543"/>
            <ac:spMk id="11" creationId="{03EC4401-A994-41EB-BD15-B3764CDC5F6F}"/>
          </ac:spMkLst>
        </pc:spChg>
        <pc:picChg chg="del">
          <ac:chgData name="BABLI GANGWAR" userId="2cd18605-9750-4aca-8fef-4100bede1a84" providerId="ADAL" clId="{77B811A8-C3B8-4ACD-8E24-0EDE728ADCB9}" dt="2025-09-19T14:21:43.102" v="351" actId="478"/>
          <ac:picMkLst>
            <pc:docMk/>
            <pc:sldMk cId="3280982480" sldId="4543"/>
            <ac:picMk id="192" creationId="{D20B79BF-1D25-1AB9-3E49-FAD2BC524C26}"/>
          </ac:picMkLst>
        </pc:picChg>
      </pc:sldChg>
      <pc:sldChg chg="modSp mod">
        <pc:chgData name="BABLI GANGWAR" userId="2cd18605-9750-4aca-8fef-4100bede1a84" providerId="ADAL" clId="{77B811A8-C3B8-4ACD-8E24-0EDE728ADCB9}" dt="2025-09-19T17:37:27.203" v="1771" actId="255"/>
        <pc:sldMkLst>
          <pc:docMk/>
          <pc:sldMk cId="100829724" sldId="4545"/>
        </pc:sldMkLst>
        <pc:spChg chg="mod">
          <ac:chgData name="BABLI GANGWAR" userId="2cd18605-9750-4aca-8fef-4100bede1a84" providerId="ADAL" clId="{77B811A8-C3B8-4ACD-8E24-0EDE728ADCB9}" dt="2025-09-19T17:37:27.203" v="1771" actId="255"/>
          <ac:spMkLst>
            <pc:docMk/>
            <pc:sldMk cId="100829724" sldId="4545"/>
            <ac:spMk id="10" creationId="{013E1A5E-437A-83F9-5B1F-979922F81815}"/>
          </ac:spMkLst>
        </pc:spChg>
      </pc:sldChg>
      <pc:sldChg chg="modSp mod">
        <pc:chgData name="BABLI GANGWAR" userId="2cd18605-9750-4aca-8fef-4100bede1a84" providerId="ADAL" clId="{77B811A8-C3B8-4ACD-8E24-0EDE728ADCB9}" dt="2025-09-19T18:03:38.992" v="2009" actId="1076"/>
        <pc:sldMkLst>
          <pc:docMk/>
          <pc:sldMk cId="942388589" sldId="4547"/>
        </pc:sldMkLst>
        <pc:spChg chg="mod">
          <ac:chgData name="BABLI GANGWAR" userId="2cd18605-9750-4aca-8fef-4100bede1a84" providerId="ADAL" clId="{77B811A8-C3B8-4ACD-8E24-0EDE728ADCB9}" dt="2025-09-19T18:03:38.992" v="2009" actId="1076"/>
          <ac:spMkLst>
            <pc:docMk/>
            <pc:sldMk cId="942388589" sldId="4547"/>
            <ac:spMk id="8" creationId="{3F1E3E5F-E1EC-7AB2-C0DB-2C2996434505}"/>
          </ac:spMkLst>
        </pc:spChg>
      </pc:sldChg>
      <pc:sldChg chg="modSp mod">
        <pc:chgData name="BABLI GANGWAR" userId="2cd18605-9750-4aca-8fef-4100bede1a84" providerId="ADAL" clId="{77B811A8-C3B8-4ACD-8E24-0EDE728ADCB9}" dt="2025-09-19T18:09:37.474" v="2080" actId="2710"/>
        <pc:sldMkLst>
          <pc:docMk/>
          <pc:sldMk cId="1142567920" sldId="4548"/>
        </pc:sldMkLst>
        <pc:spChg chg="mod">
          <ac:chgData name="BABLI GANGWAR" userId="2cd18605-9750-4aca-8fef-4100bede1a84" providerId="ADAL" clId="{77B811A8-C3B8-4ACD-8E24-0EDE728ADCB9}" dt="2025-09-19T18:09:37.474" v="2080" actId="2710"/>
          <ac:spMkLst>
            <pc:docMk/>
            <pc:sldMk cId="1142567920" sldId="4548"/>
            <ac:spMk id="8" creationId="{F56F1FA8-645F-1655-C6F6-2CE9CA08B945}"/>
          </ac:spMkLst>
        </pc:spChg>
      </pc:sldChg>
      <pc:sldChg chg="modSp mod">
        <pc:chgData name="BABLI GANGWAR" userId="2cd18605-9750-4aca-8fef-4100bede1a84" providerId="ADAL" clId="{77B811A8-C3B8-4ACD-8E24-0EDE728ADCB9}" dt="2025-09-19T17:39:17.978" v="1784" actId="255"/>
        <pc:sldMkLst>
          <pc:docMk/>
          <pc:sldMk cId="4043982452" sldId="4550"/>
        </pc:sldMkLst>
        <pc:spChg chg="mod">
          <ac:chgData name="BABLI GANGWAR" userId="2cd18605-9750-4aca-8fef-4100bede1a84" providerId="ADAL" clId="{77B811A8-C3B8-4ACD-8E24-0EDE728ADCB9}" dt="2025-09-19T14:15:11.065" v="277" actId="1076"/>
          <ac:spMkLst>
            <pc:docMk/>
            <pc:sldMk cId="4043982452" sldId="4550"/>
            <ac:spMk id="4" creationId="{CF9F7AC3-CF65-B895-13CD-08C1771DE60E}"/>
          </ac:spMkLst>
        </pc:spChg>
        <pc:spChg chg="mod">
          <ac:chgData name="BABLI GANGWAR" userId="2cd18605-9750-4aca-8fef-4100bede1a84" providerId="ADAL" clId="{77B811A8-C3B8-4ACD-8E24-0EDE728ADCB9}" dt="2025-09-19T17:39:17.978" v="1784" actId="255"/>
          <ac:spMkLst>
            <pc:docMk/>
            <pc:sldMk cId="4043982452" sldId="4550"/>
            <ac:spMk id="12" creationId="{10D89304-C5E1-B6EC-40FA-4C1F0DB0E596}"/>
          </ac:spMkLst>
        </pc:spChg>
      </pc:sldChg>
      <pc:sldChg chg="modSp mod">
        <pc:chgData name="BABLI GANGWAR" userId="2cd18605-9750-4aca-8fef-4100bede1a84" providerId="ADAL" clId="{77B811A8-C3B8-4ACD-8E24-0EDE728ADCB9}" dt="2025-09-19T18:05:18.804" v="2037" actId="14100"/>
        <pc:sldMkLst>
          <pc:docMk/>
          <pc:sldMk cId="1549490763" sldId="4552"/>
        </pc:sldMkLst>
        <pc:spChg chg="mod">
          <ac:chgData name="BABLI GANGWAR" userId="2cd18605-9750-4aca-8fef-4100bede1a84" providerId="ADAL" clId="{77B811A8-C3B8-4ACD-8E24-0EDE728ADCB9}" dt="2025-09-19T18:05:18.804" v="2037" actId="14100"/>
          <ac:spMkLst>
            <pc:docMk/>
            <pc:sldMk cId="1549490763" sldId="4552"/>
            <ac:spMk id="8" creationId="{E72CB9D2-C890-EF4E-86C0-53C694C92B99}"/>
          </ac:spMkLst>
        </pc:spChg>
      </pc:sldChg>
      <pc:sldChg chg="modSp mod">
        <pc:chgData name="BABLI GANGWAR" userId="2cd18605-9750-4aca-8fef-4100bede1a84" providerId="ADAL" clId="{77B811A8-C3B8-4ACD-8E24-0EDE728ADCB9}" dt="2025-09-19T17:38:18.317" v="1777" actId="255"/>
        <pc:sldMkLst>
          <pc:docMk/>
          <pc:sldMk cId="1175168807" sldId="4553"/>
        </pc:sldMkLst>
        <pc:spChg chg="mod">
          <ac:chgData name="BABLI GANGWAR" userId="2cd18605-9750-4aca-8fef-4100bede1a84" providerId="ADAL" clId="{77B811A8-C3B8-4ACD-8E24-0EDE728ADCB9}" dt="2025-09-19T17:38:18.317" v="1777" actId="255"/>
          <ac:spMkLst>
            <pc:docMk/>
            <pc:sldMk cId="1175168807" sldId="4553"/>
            <ac:spMk id="8" creationId="{6EEF194E-E123-FF59-B215-D1981C5BC680}"/>
          </ac:spMkLst>
        </pc:spChg>
      </pc:sldChg>
      <pc:sldChg chg="modSp mod">
        <pc:chgData name="BABLI GANGWAR" userId="2cd18605-9750-4aca-8fef-4100bede1a84" providerId="ADAL" clId="{77B811A8-C3B8-4ACD-8E24-0EDE728ADCB9}" dt="2025-09-19T17:36:36.913" v="1765" actId="255"/>
        <pc:sldMkLst>
          <pc:docMk/>
          <pc:sldMk cId="1363449069" sldId="4554"/>
        </pc:sldMkLst>
        <pc:spChg chg="mod">
          <ac:chgData name="BABLI GANGWAR" userId="2cd18605-9750-4aca-8fef-4100bede1a84" providerId="ADAL" clId="{77B811A8-C3B8-4ACD-8E24-0EDE728ADCB9}" dt="2025-09-19T17:36:36.913" v="1765" actId="255"/>
          <ac:spMkLst>
            <pc:docMk/>
            <pc:sldMk cId="1363449069" sldId="4554"/>
            <ac:spMk id="8" creationId="{2145FF1A-7BDD-6BCB-B053-E07E13B7AC01}"/>
          </ac:spMkLst>
        </pc:spChg>
      </pc:sldChg>
      <pc:sldChg chg="addSp delSp modSp mod">
        <pc:chgData name="BABLI GANGWAR" userId="2cd18605-9750-4aca-8fef-4100bede1a84" providerId="ADAL" clId="{77B811A8-C3B8-4ACD-8E24-0EDE728ADCB9}" dt="2025-09-19T18:01:33.418" v="1998" actId="14100"/>
        <pc:sldMkLst>
          <pc:docMk/>
          <pc:sldMk cId="804785470" sldId="4555"/>
        </pc:sldMkLst>
        <pc:spChg chg="mod">
          <ac:chgData name="BABLI GANGWAR" userId="2cd18605-9750-4aca-8fef-4100bede1a84" providerId="ADAL" clId="{77B811A8-C3B8-4ACD-8E24-0EDE728ADCB9}" dt="2025-09-19T18:01:33.418" v="1998" actId="14100"/>
          <ac:spMkLst>
            <pc:docMk/>
            <pc:sldMk cId="804785470" sldId="4555"/>
            <ac:spMk id="7" creationId="{ECD27C67-B65B-6644-DE6A-19EBBDC7E17E}"/>
          </ac:spMkLst>
        </pc:spChg>
        <pc:spChg chg="add del mod">
          <ac:chgData name="BABLI GANGWAR" userId="2cd18605-9750-4aca-8fef-4100bede1a84" providerId="ADAL" clId="{77B811A8-C3B8-4ACD-8E24-0EDE728ADCB9}" dt="2025-09-19T14:20:26.054" v="332" actId="478"/>
          <ac:spMkLst>
            <pc:docMk/>
            <pc:sldMk cId="804785470" sldId="4555"/>
            <ac:spMk id="8" creationId="{D385C43C-C5BB-4F4F-9666-9737FCDF8680}"/>
          </ac:spMkLst>
        </pc:spChg>
        <pc:picChg chg="del">
          <ac:chgData name="BABLI GANGWAR" userId="2cd18605-9750-4aca-8fef-4100bede1a84" providerId="ADAL" clId="{77B811A8-C3B8-4ACD-8E24-0EDE728ADCB9}" dt="2025-09-19T14:20:24.122" v="331" actId="478"/>
          <ac:picMkLst>
            <pc:docMk/>
            <pc:sldMk cId="804785470" sldId="4555"/>
            <ac:picMk id="192" creationId="{BE5D0BB8-A14F-5255-ADF1-CB5D983EC3FD}"/>
          </ac:picMkLst>
        </pc:picChg>
      </pc:sldChg>
      <pc:sldChg chg="addSp delSp modSp mod">
        <pc:chgData name="BABLI GANGWAR" userId="2cd18605-9750-4aca-8fef-4100bede1a84" providerId="ADAL" clId="{77B811A8-C3B8-4ACD-8E24-0EDE728ADCB9}" dt="2025-09-19T18:01:45.710" v="1999" actId="14100"/>
        <pc:sldMkLst>
          <pc:docMk/>
          <pc:sldMk cId="1083084364" sldId="4558"/>
        </pc:sldMkLst>
        <pc:spChg chg="mod">
          <ac:chgData name="BABLI GANGWAR" userId="2cd18605-9750-4aca-8fef-4100bede1a84" providerId="ADAL" clId="{77B811A8-C3B8-4ACD-8E24-0EDE728ADCB9}" dt="2025-09-19T18:01:45.710" v="1999" actId="14100"/>
          <ac:spMkLst>
            <pc:docMk/>
            <pc:sldMk cId="1083084364" sldId="4558"/>
            <ac:spMk id="7" creationId="{A37C4287-C6D9-DC73-D92E-02D90C247621}"/>
          </ac:spMkLst>
        </pc:spChg>
        <pc:spChg chg="add del mod">
          <ac:chgData name="BABLI GANGWAR" userId="2cd18605-9750-4aca-8fef-4100bede1a84" providerId="ADAL" clId="{77B811A8-C3B8-4ACD-8E24-0EDE728ADCB9}" dt="2025-09-19T14:20:38.068" v="337" actId="478"/>
          <ac:spMkLst>
            <pc:docMk/>
            <pc:sldMk cId="1083084364" sldId="4558"/>
            <ac:spMk id="8" creationId="{821F1BAA-1A3D-4D95-B784-FBB222E40BA8}"/>
          </ac:spMkLst>
        </pc:spChg>
        <pc:picChg chg="del">
          <ac:chgData name="BABLI GANGWAR" userId="2cd18605-9750-4aca-8fef-4100bede1a84" providerId="ADAL" clId="{77B811A8-C3B8-4ACD-8E24-0EDE728ADCB9}" dt="2025-09-19T14:20:36.598" v="336" actId="478"/>
          <ac:picMkLst>
            <pc:docMk/>
            <pc:sldMk cId="1083084364" sldId="4558"/>
            <ac:picMk id="192" creationId="{BC729F6A-28C2-E0A8-6805-0822086BD16B}"/>
          </ac:picMkLst>
        </pc:picChg>
      </pc:sldChg>
      <pc:sldChg chg="addSp delSp modSp mod">
        <pc:chgData name="BABLI GANGWAR" userId="2cd18605-9750-4aca-8fef-4100bede1a84" providerId="ADAL" clId="{77B811A8-C3B8-4ACD-8E24-0EDE728ADCB9}" dt="2025-09-19T18:04:59.315" v="2035" actId="20577"/>
        <pc:sldMkLst>
          <pc:docMk/>
          <pc:sldMk cId="9911739" sldId="4561"/>
        </pc:sldMkLst>
        <pc:spChg chg="add del mod">
          <ac:chgData name="BABLI GANGWAR" userId="2cd18605-9750-4aca-8fef-4100bede1a84" providerId="ADAL" clId="{77B811A8-C3B8-4ACD-8E24-0EDE728ADCB9}" dt="2025-09-19T14:22:30.793" v="360" actId="478"/>
          <ac:spMkLst>
            <pc:docMk/>
            <pc:sldMk cId="9911739" sldId="4561"/>
            <ac:spMk id="7" creationId="{2A1F82F1-DCB9-4519-AD64-6813DC118766}"/>
          </ac:spMkLst>
        </pc:spChg>
        <pc:spChg chg="mod">
          <ac:chgData name="BABLI GANGWAR" userId="2cd18605-9750-4aca-8fef-4100bede1a84" providerId="ADAL" clId="{77B811A8-C3B8-4ACD-8E24-0EDE728ADCB9}" dt="2025-09-19T18:04:59.315" v="2035" actId="20577"/>
          <ac:spMkLst>
            <pc:docMk/>
            <pc:sldMk cId="9911739" sldId="4561"/>
            <ac:spMk id="10" creationId="{FFFA4FE1-3C5F-E647-6F0A-6FF7D1236840}"/>
          </ac:spMkLst>
        </pc:spChg>
        <pc:picChg chg="del">
          <ac:chgData name="BABLI GANGWAR" userId="2cd18605-9750-4aca-8fef-4100bede1a84" providerId="ADAL" clId="{77B811A8-C3B8-4ACD-8E24-0EDE728ADCB9}" dt="2025-09-19T14:22:25.910" v="359" actId="478"/>
          <ac:picMkLst>
            <pc:docMk/>
            <pc:sldMk cId="9911739" sldId="4561"/>
            <ac:picMk id="192" creationId="{502F1257-6083-3090-1480-29999F1C0C23}"/>
          </ac:picMkLst>
        </pc:picChg>
      </pc:sldChg>
      <pc:sldChg chg="modSp mod">
        <pc:chgData name="BABLI GANGWAR" userId="2cd18605-9750-4aca-8fef-4100bede1a84" providerId="ADAL" clId="{77B811A8-C3B8-4ACD-8E24-0EDE728ADCB9}" dt="2025-09-19T18:06:13.089" v="2052" actId="20577"/>
        <pc:sldMkLst>
          <pc:docMk/>
          <pc:sldMk cId="1399788801" sldId="4563"/>
        </pc:sldMkLst>
        <pc:spChg chg="mod">
          <ac:chgData name="BABLI GANGWAR" userId="2cd18605-9750-4aca-8fef-4100bede1a84" providerId="ADAL" clId="{77B811A8-C3B8-4ACD-8E24-0EDE728ADCB9}" dt="2025-09-19T18:06:13.089" v="2052" actId="20577"/>
          <ac:spMkLst>
            <pc:docMk/>
            <pc:sldMk cId="1399788801" sldId="4563"/>
            <ac:spMk id="8" creationId="{23100BB7-FCCD-3C27-4E82-8B0E272B4FD5}"/>
          </ac:spMkLst>
        </pc:spChg>
      </pc:sldChg>
      <pc:sldChg chg="modSp mod">
        <pc:chgData name="BABLI GANGWAR" userId="2cd18605-9750-4aca-8fef-4100bede1a84" providerId="ADAL" clId="{77B811A8-C3B8-4ACD-8E24-0EDE728ADCB9}" dt="2025-09-19T17:09:40.325" v="1328" actId="123"/>
        <pc:sldMkLst>
          <pc:docMk/>
          <pc:sldMk cId="2334479593" sldId="4566"/>
        </pc:sldMkLst>
        <pc:spChg chg="mod">
          <ac:chgData name="BABLI GANGWAR" userId="2cd18605-9750-4aca-8fef-4100bede1a84" providerId="ADAL" clId="{77B811A8-C3B8-4ACD-8E24-0EDE728ADCB9}" dt="2025-09-19T17:09:40.325" v="1328" actId="123"/>
          <ac:spMkLst>
            <pc:docMk/>
            <pc:sldMk cId="2334479593" sldId="4566"/>
            <ac:spMk id="7" creationId="{7E2B199B-5762-3AE3-04D6-8D515D104D83}"/>
          </ac:spMkLst>
        </pc:spChg>
      </pc:sldChg>
      <pc:sldChg chg="modSp mod">
        <pc:chgData name="BABLI GANGWAR" userId="2cd18605-9750-4aca-8fef-4100bede1a84" providerId="ADAL" clId="{77B811A8-C3B8-4ACD-8E24-0EDE728ADCB9}" dt="2025-09-19T18:24:52.771" v="2142" actId="14100"/>
        <pc:sldMkLst>
          <pc:docMk/>
          <pc:sldMk cId="3006671705" sldId="4567"/>
        </pc:sldMkLst>
        <pc:graphicFrameChg chg="mod modGraphic">
          <ac:chgData name="BABLI GANGWAR" userId="2cd18605-9750-4aca-8fef-4100bede1a84" providerId="ADAL" clId="{77B811A8-C3B8-4ACD-8E24-0EDE728ADCB9}" dt="2025-09-19T18:24:52.771" v="2142" actId="14100"/>
          <ac:graphicFrameMkLst>
            <pc:docMk/>
            <pc:sldMk cId="3006671705" sldId="4567"/>
            <ac:graphicFrameMk id="6" creationId="{FD163988-F29F-1969-2B1D-1426B9B85373}"/>
          </ac:graphicFrameMkLst>
        </pc:graphicFrameChg>
      </pc:sldChg>
      <pc:sldChg chg="addSp delSp modSp mod">
        <pc:chgData name="BABLI GANGWAR" userId="2cd18605-9750-4aca-8fef-4100bede1a84" providerId="ADAL" clId="{77B811A8-C3B8-4ACD-8E24-0EDE728ADCB9}" dt="2025-09-19T17:06:51.952" v="1301" actId="1036"/>
        <pc:sldMkLst>
          <pc:docMk/>
          <pc:sldMk cId="1170243979" sldId="4568"/>
        </pc:sldMkLst>
        <pc:spChg chg="add del mod">
          <ac:chgData name="BABLI GANGWAR" userId="2cd18605-9750-4aca-8fef-4100bede1a84" providerId="ADAL" clId="{77B811A8-C3B8-4ACD-8E24-0EDE728ADCB9}" dt="2025-09-19T14:21:53.922" v="354" actId="478"/>
          <ac:spMkLst>
            <pc:docMk/>
            <pc:sldMk cId="1170243979" sldId="4568"/>
            <ac:spMk id="7" creationId="{F339B9D9-D933-44E1-AD07-2090EC40C85D}"/>
          </ac:spMkLst>
        </pc:spChg>
        <pc:graphicFrameChg chg="mod modGraphic">
          <ac:chgData name="BABLI GANGWAR" userId="2cd18605-9750-4aca-8fef-4100bede1a84" providerId="ADAL" clId="{77B811A8-C3B8-4ACD-8E24-0EDE728ADCB9}" dt="2025-09-19T17:06:51.952" v="1301" actId="1036"/>
          <ac:graphicFrameMkLst>
            <pc:docMk/>
            <pc:sldMk cId="1170243979" sldId="4568"/>
            <ac:graphicFrameMk id="8" creationId="{5D44552C-6254-A1B4-788C-08430C8E580F}"/>
          </ac:graphicFrameMkLst>
        </pc:graphicFrameChg>
        <pc:picChg chg="del">
          <ac:chgData name="BABLI GANGWAR" userId="2cd18605-9750-4aca-8fef-4100bede1a84" providerId="ADAL" clId="{77B811A8-C3B8-4ACD-8E24-0EDE728ADCB9}" dt="2025-09-19T14:21:52.287" v="353" actId="478"/>
          <ac:picMkLst>
            <pc:docMk/>
            <pc:sldMk cId="1170243979" sldId="4568"/>
            <ac:picMk id="192" creationId="{137D5C46-2670-12DB-8D71-73F7534914B3}"/>
          </ac:picMkLst>
        </pc:picChg>
      </pc:sldChg>
      <pc:sldChg chg="modSp mod">
        <pc:chgData name="BABLI GANGWAR" userId="2cd18605-9750-4aca-8fef-4100bede1a84" providerId="ADAL" clId="{77B811A8-C3B8-4ACD-8E24-0EDE728ADCB9}" dt="2025-09-19T17:01:38.899" v="1277" actId="14100"/>
        <pc:sldMkLst>
          <pc:docMk/>
          <pc:sldMk cId="79530612" sldId="4571"/>
        </pc:sldMkLst>
        <pc:graphicFrameChg chg="mod modGraphic">
          <ac:chgData name="BABLI GANGWAR" userId="2cd18605-9750-4aca-8fef-4100bede1a84" providerId="ADAL" clId="{77B811A8-C3B8-4ACD-8E24-0EDE728ADCB9}" dt="2025-09-19T17:01:38.899" v="1277" actId="14100"/>
          <ac:graphicFrameMkLst>
            <pc:docMk/>
            <pc:sldMk cId="79530612" sldId="4571"/>
            <ac:graphicFrameMk id="6" creationId="{F7894444-55F5-D871-83D2-3E54521F3C7F}"/>
          </ac:graphicFrameMkLst>
        </pc:graphicFrameChg>
      </pc:sldChg>
      <pc:sldChg chg="addSp delSp modSp mod">
        <pc:chgData name="BABLI GANGWAR" userId="2cd18605-9750-4aca-8fef-4100bede1a84" providerId="ADAL" clId="{77B811A8-C3B8-4ACD-8E24-0EDE728ADCB9}" dt="2025-09-19T14:20:19.479" v="330" actId="478"/>
        <pc:sldMkLst>
          <pc:docMk/>
          <pc:sldMk cId="3085803985" sldId="4572"/>
        </pc:sldMkLst>
        <pc:spChg chg="add del mod">
          <ac:chgData name="BABLI GANGWAR" userId="2cd18605-9750-4aca-8fef-4100bede1a84" providerId="ADAL" clId="{77B811A8-C3B8-4ACD-8E24-0EDE728ADCB9}" dt="2025-09-19T14:20:19.479" v="330" actId="478"/>
          <ac:spMkLst>
            <pc:docMk/>
            <pc:sldMk cId="3085803985" sldId="4572"/>
            <ac:spMk id="8" creationId="{516CDFB6-A28E-4F7B-AF0C-226DA0DFB4CC}"/>
          </ac:spMkLst>
        </pc:spChg>
        <pc:picChg chg="del">
          <ac:chgData name="BABLI GANGWAR" userId="2cd18605-9750-4aca-8fef-4100bede1a84" providerId="ADAL" clId="{77B811A8-C3B8-4ACD-8E24-0EDE728ADCB9}" dt="2025-09-19T14:20:17.629" v="329" actId="478"/>
          <ac:picMkLst>
            <pc:docMk/>
            <pc:sldMk cId="3085803985" sldId="4572"/>
            <ac:picMk id="192" creationId="{1EEF32B3-65FC-7326-6997-23F360BFB490}"/>
          </ac:picMkLst>
        </pc:picChg>
      </pc:sldChg>
      <pc:sldChg chg="modSp mod">
        <pc:chgData name="BABLI GANGWAR" userId="2cd18605-9750-4aca-8fef-4100bede1a84" providerId="ADAL" clId="{77B811A8-C3B8-4ACD-8E24-0EDE728ADCB9}" dt="2025-09-19T18:10:08.440" v="2082" actId="2710"/>
        <pc:sldMkLst>
          <pc:docMk/>
          <pc:sldMk cId="400436048" sldId="4576"/>
        </pc:sldMkLst>
        <pc:spChg chg="mod">
          <ac:chgData name="BABLI GANGWAR" userId="2cd18605-9750-4aca-8fef-4100bede1a84" providerId="ADAL" clId="{77B811A8-C3B8-4ACD-8E24-0EDE728ADCB9}" dt="2025-09-19T18:10:08.440" v="2082" actId="2710"/>
          <ac:spMkLst>
            <pc:docMk/>
            <pc:sldMk cId="400436048" sldId="4576"/>
            <ac:spMk id="8" creationId="{706AE2F8-CE63-CD20-FAE6-8376D832F3FE}"/>
          </ac:spMkLst>
        </pc:spChg>
      </pc:sldChg>
      <pc:sldChg chg="addSp delSp modSp del mod">
        <pc:chgData name="BABLI GANGWAR" userId="2cd18605-9750-4aca-8fef-4100bede1a84" providerId="ADAL" clId="{77B811A8-C3B8-4ACD-8E24-0EDE728ADCB9}" dt="2025-09-19T15:19:09.242" v="821" actId="47"/>
        <pc:sldMkLst>
          <pc:docMk/>
          <pc:sldMk cId="1544804400" sldId="4578"/>
        </pc:sldMkLst>
        <pc:spChg chg="del mod">
          <ac:chgData name="BABLI GANGWAR" userId="2cd18605-9750-4aca-8fef-4100bede1a84" providerId="ADAL" clId="{77B811A8-C3B8-4ACD-8E24-0EDE728ADCB9}" dt="2025-09-19T14:03:51.329" v="158" actId="478"/>
          <ac:spMkLst>
            <pc:docMk/>
            <pc:sldMk cId="1544804400" sldId="4578"/>
            <ac:spMk id="2" creationId="{5105FECB-5FF9-88A9-7A9E-C6F89AC29DF0}"/>
          </ac:spMkLst>
        </pc:spChg>
        <pc:spChg chg="mod">
          <ac:chgData name="BABLI GANGWAR" userId="2cd18605-9750-4aca-8fef-4100bede1a84" providerId="ADAL" clId="{77B811A8-C3B8-4ACD-8E24-0EDE728ADCB9}" dt="2025-09-19T15:13:52.431" v="793" actId="123"/>
          <ac:spMkLst>
            <pc:docMk/>
            <pc:sldMk cId="1544804400" sldId="4578"/>
            <ac:spMk id="3" creationId="{4F9B3816-B7C8-429D-CCC7-64B1AF0E5704}"/>
          </ac:spMkLst>
        </pc:spChg>
        <pc:spChg chg="add mod">
          <ac:chgData name="BABLI GANGWAR" userId="2cd18605-9750-4aca-8fef-4100bede1a84" providerId="ADAL" clId="{77B811A8-C3B8-4ACD-8E24-0EDE728ADCB9}" dt="2025-09-19T14:03:44.654" v="155" actId="120"/>
          <ac:spMkLst>
            <pc:docMk/>
            <pc:sldMk cId="1544804400" sldId="4578"/>
            <ac:spMk id="4" creationId="{074F16DA-745E-4993-BD0D-1985E9149B0C}"/>
          </ac:spMkLst>
        </pc:spChg>
      </pc:sldChg>
      <pc:sldChg chg="addSp delSp modSp del mod">
        <pc:chgData name="BABLI GANGWAR" userId="2cd18605-9750-4aca-8fef-4100bede1a84" providerId="ADAL" clId="{77B811A8-C3B8-4ACD-8E24-0EDE728ADCB9}" dt="2025-09-19T15:19:58.218" v="833" actId="47"/>
        <pc:sldMkLst>
          <pc:docMk/>
          <pc:sldMk cId="1184383612" sldId="4579"/>
        </pc:sldMkLst>
        <pc:spChg chg="del mod">
          <ac:chgData name="BABLI GANGWAR" userId="2cd18605-9750-4aca-8fef-4100bede1a84" providerId="ADAL" clId="{77B811A8-C3B8-4ACD-8E24-0EDE728ADCB9}" dt="2025-09-19T14:04:23.665" v="166" actId="478"/>
          <ac:spMkLst>
            <pc:docMk/>
            <pc:sldMk cId="1184383612" sldId="4579"/>
            <ac:spMk id="2" creationId="{CC77C280-769B-BFA6-3F78-DA5728C8E650}"/>
          </ac:spMkLst>
        </pc:spChg>
        <pc:spChg chg="mod">
          <ac:chgData name="BABLI GANGWAR" userId="2cd18605-9750-4aca-8fef-4100bede1a84" providerId="ADAL" clId="{77B811A8-C3B8-4ACD-8E24-0EDE728ADCB9}" dt="2025-09-19T14:58:32.395" v="561" actId="20577"/>
          <ac:spMkLst>
            <pc:docMk/>
            <pc:sldMk cId="1184383612" sldId="4579"/>
            <ac:spMk id="3" creationId="{95B5592E-1A77-A850-F5B3-135FB37A6A99}"/>
          </ac:spMkLst>
        </pc:spChg>
        <pc:spChg chg="add mod">
          <ac:chgData name="BABLI GANGWAR" userId="2cd18605-9750-4aca-8fef-4100bede1a84" providerId="ADAL" clId="{77B811A8-C3B8-4ACD-8E24-0EDE728ADCB9}" dt="2025-09-19T14:04:38.830" v="170" actId="1076"/>
          <ac:spMkLst>
            <pc:docMk/>
            <pc:sldMk cId="1184383612" sldId="4579"/>
            <ac:spMk id="4" creationId="{4899AC3C-8B6A-4787-A497-9BC629B4199F}"/>
          </ac:spMkLst>
        </pc:spChg>
        <pc:spChg chg="add del mod">
          <ac:chgData name="BABLI GANGWAR" userId="2cd18605-9750-4aca-8fef-4100bede1a84" providerId="ADAL" clId="{77B811A8-C3B8-4ACD-8E24-0EDE728ADCB9}" dt="2025-09-19T14:04:26.433" v="168" actId="478"/>
          <ac:spMkLst>
            <pc:docMk/>
            <pc:sldMk cId="1184383612" sldId="4579"/>
            <ac:spMk id="6" creationId="{4ED6535E-52A2-4E5C-B5AA-9FAED8590C32}"/>
          </ac:spMkLst>
        </pc:spChg>
      </pc:sldChg>
      <pc:sldChg chg="addSp delSp modSp del mod">
        <pc:chgData name="BABLI GANGWAR" userId="2cd18605-9750-4aca-8fef-4100bede1a84" providerId="ADAL" clId="{77B811A8-C3B8-4ACD-8E24-0EDE728ADCB9}" dt="2025-09-19T15:31:21.257" v="852" actId="47"/>
        <pc:sldMkLst>
          <pc:docMk/>
          <pc:sldMk cId="3924160479" sldId="4580"/>
        </pc:sldMkLst>
        <pc:spChg chg="del mod">
          <ac:chgData name="BABLI GANGWAR" userId="2cd18605-9750-4aca-8fef-4100bede1a84" providerId="ADAL" clId="{77B811A8-C3B8-4ACD-8E24-0EDE728ADCB9}" dt="2025-09-19T14:05:19.867" v="177" actId="478"/>
          <ac:spMkLst>
            <pc:docMk/>
            <pc:sldMk cId="3924160479" sldId="4580"/>
            <ac:spMk id="2" creationId="{AA26FC92-2D25-41BD-F3CF-2E9A12318C96}"/>
          </ac:spMkLst>
        </pc:spChg>
        <pc:spChg chg="mod">
          <ac:chgData name="BABLI GANGWAR" userId="2cd18605-9750-4aca-8fef-4100bede1a84" providerId="ADAL" clId="{77B811A8-C3B8-4ACD-8E24-0EDE728ADCB9}" dt="2025-09-19T14:58:55.857" v="582" actId="20577"/>
          <ac:spMkLst>
            <pc:docMk/>
            <pc:sldMk cId="3924160479" sldId="4580"/>
            <ac:spMk id="3" creationId="{D843EEF5-B1B2-47E3-E0E1-F128523C236D}"/>
          </ac:spMkLst>
        </pc:spChg>
        <pc:spChg chg="add mod">
          <ac:chgData name="BABLI GANGWAR" userId="2cd18605-9750-4aca-8fef-4100bede1a84" providerId="ADAL" clId="{77B811A8-C3B8-4ACD-8E24-0EDE728ADCB9}" dt="2025-09-19T14:04:55.234" v="174"/>
          <ac:spMkLst>
            <pc:docMk/>
            <pc:sldMk cId="3924160479" sldId="4580"/>
            <ac:spMk id="4" creationId="{C8871527-DA61-4B77-9822-F99E60D551D0}"/>
          </ac:spMkLst>
        </pc:spChg>
      </pc:sldChg>
      <pc:sldChg chg="addSp delSp modSp del mod">
        <pc:chgData name="BABLI GANGWAR" userId="2cd18605-9750-4aca-8fef-4100bede1a84" providerId="ADAL" clId="{77B811A8-C3B8-4ACD-8E24-0EDE728ADCB9}" dt="2025-09-19T15:31:54.551" v="859" actId="47"/>
        <pc:sldMkLst>
          <pc:docMk/>
          <pc:sldMk cId="3067838448" sldId="4581"/>
        </pc:sldMkLst>
        <pc:spChg chg="del mod">
          <ac:chgData name="BABLI GANGWAR" userId="2cd18605-9750-4aca-8fef-4100bede1a84" providerId="ADAL" clId="{77B811A8-C3B8-4ACD-8E24-0EDE728ADCB9}" dt="2025-09-19T14:06:19.928" v="189" actId="478"/>
          <ac:spMkLst>
            <pc:docMk/>
            <pc:sldMk cId="3067838448" sldId="4581"/>
            <ac:spMk id="2" creationId="{01F6ABD0-B801-7C06-2F3D-F1B984B64EE4}"/>
          </ac:spMkLst>
        </pc:spChg>
        <pc:spChg chg="mod">
          <ac:chgData name="BABLI GANGWAR" userId="2cd18605-9750-4aca-8fef-4100bede1a84" providerId="ADAL" clId="{77B811A8-C3B8-4ACD-8E24-0EDE728ADCB9}" dt="2025-09-19T15:31:42.986" v="857"/>
          <ac:spMkLst>
            <pc:docMk/>
            <pc:sldMk cId="3067838448" sldId="4581"/>
            <ac:spMk id="3" creationId="{4F1BA751-D168-3C5E-F749-06914251B1F5}"/>
          </ac:spMkLst>
        </pc:spChg>
        <pc:spChg chg="add del">
          <ac:chgData name="BABLI GANGWAR" userId="2cd18605-9750-4aca-8fef-4100bede1a84" providerId="ADAL" clId="{77B811A8-C3B8-4ACD-8E24-0EDE728ADCB9}" dt="2025-09-19T14:06:07.286" v="185" actId="22"/>
          <ac:spMkLst>
            <pc:docMk/>
            <pc:sldMk cId="3067838448" sldId="4581"/>
            <ac:spMk id="5" creationId="{676F0F4F-AF6A-4EC3-9FC4-FFD4113F5C59}"/>
          </ac:spMkLst>
        </pc:spChg>
        <pc:spChg chg="add mod">
          <ac:chgData name="BABLI GANGWAR" userId="2cd18605-9750-4aca-8fef-4100bede1a84" providerId="ADAL" clId="{77B811A8-C3B8-4ACD-8E24-0EDE728ADCB9}" dt="2025-09-19T14:06:35.343" v="191" actId="1076"/>
          <ac:spMkLst>
            <pc:docMk/>
            <pc:sldMk cId="3067838448" sldId="4581"/>
            <ac:spMk id="6" creationId="{1AD11647-A77B-4BC3-9AD5-DBBD960E3215}"/>
          </ac:spMkLst>
        </pc:spChg>
      </pc:sldChg>
      <pc:sldChg chg="addSp delSp modSp del mod">
        <pc:chgData name="BABLI GANGWAR" userId="2cd18605-9750-4aca-8fef-4100bede1a84" providerId="ADAL" clId="{77B811A8-C3B8-4ACD-8E24-0EDE728ADCB9}" dt="2025-09-19T15:32:36.642" v="872" actId="47"/>
        <pc:sldMkLst>
          <pc:docMk/>
          <pc:sldMk cId="4176095074" sldId="4582"/>
        </pc:sldMkLst>
        <pc:spChg chg="del mod">
          <ac:chgData name="BABLI GANGWAR" userId="2cd18605-9750-4aca-8fef-4100bede1a84" providerId="ADAL" clId="{77B811A8-C3B8-4ACD-8E24-0EDE728ADCB9}" dt="2025-09-19T14:06:49" v="197" actId="478"/>
          <ac:spMkLst>
            <pc:docMk/>
            <pc:sldMk cId="4176095074" sldId="4582"/>
            <ac:spMk id="2" creationId="{6CED4563-1D9B-6EE2-EF12-D28561EF7C67}"/>
          </ac:spMkLst>
        </pc:spChg>
        <pc:spChg chg="mod">
          <ac:chgData name="BABLI GANGWAR" userId="2cd18605-9750-4aca-8fef-4100bede1a84" providerId="ADAL" clId="{77B811A8-C3B8-4ACD-8E24-0EDE728ADCB9}" dt="2025-09-19T14:06:55.540" v="198" actId="1076"/>
          <ac:spMkLst>
            <pc:docMk/>
            <pc:sldMk cId="4176095074" sldId="4582"/>
            <ac:spMk id="3" creationId="{B880BFA0-C278-C296-EE2D-D3A7E50BB38D}"/>
          </ac:spMkLst>
        </pc:spChg>
        <pc:spChg chg="add mod">
          <ac:chgData name="BABLI GANGWAR" userId="2cd18605-9750-4aca-8fef-4100bede1a84" providerId="ADAL" clId="{77B811A8-C3B8-4ACD-8E24-0EDE728ADCB9}" dt="2025-09-19T14:06:44.552" v="194"/>
          <ac:spMkLst>
            <pc:docMk/>
            <pc:sldMk cId="4176095074" sldId="4582"/>
            <ac:spMk id="4" creationId="{7058D933-136E-4825-9F5B-B44CEAA8613B}"/>
          </ac:spMkLst>
        </pc:spChg>
      </pc:sldChg>
      <pc:sldChg chg="addSp delSp modSp del mod">
        <pc:chgData name="BABLI GANGWAR" userId="2cd18605-9750-4aca-8fef-4100bede1a84" providerId="ADAL" clId="{77B811A8-C3B8-4ACD-8E24-0EDE728ADCB9}" dt="2025-09-19T15:33:54.142" v="888" actId="47"/>
        <pc:sldMkLst>
          <pc:docMk/>
          <pc:sldMk cId="2296086495" sldId="4583"/>
        </pc:sldMkLst>
        <pc:spChg chg="del mod">
          <ac:chgData name="BABLI GANGWAR" userId="2cd18605-9750-4aca-8fef-4100bede1a84" providerId="ADAL" clId="{77B811A8-C3B8-4ACD-8E24-0EDE728ADCB9}" dt="2025-09-19T14:07:22.638" v="208" actId="478"/>
          <ac:spMkLst>
            <pc:docMk/>
            <pc:sldMk cId="2296086495" sldId="4583"/>
            <ac:spMk id="2" creationId="{5371A611-B506-A0F5-68AC-D5513B4D298A}"/>
          </ac:spMkLst>
        </pc:spChg>
        <pc:spChg chg="mod">
          <ac:chgData name="BABLI GANGWAR" userId="2cd18605-9750-4aca-8fef-4100bede1a84" providerId="ADAL" clId="{77B811A8-C3B8-4ACD-8E24-0EDE728ADCB9}" dt="2025-09-19T15:01:23.912" v="662" actId="20577"/>
          <ac:spMkLst>
            <pc:docMk/>
            <pc:sldMk cId="2296086495" sldId="4583"/>
            <ac:spMk id="3" creationId="{9703807A-C293-150B-BE2E-7FA39CD1A3D7}"/>
          </ac:spMkLst>
        </pc:spChg>
        <pc:spChg chg="add mod">
          <ac:chgData name="BABLI GANGWAR" userId="2cd18605-9750-4aca-8fef-4100bede1a84" providerId="ADAL" clId="{77B811A8-C3B8-4ACD-8E24-0EDE728ADCB9}" dt="2025-09-19T14:07:16.918" v="204"/>
          <ac:spMkLst>
            <pc:docMk/>
            <pc:sldMk cId="2296086495" sldId="4583"/>
            <ac:spMk id="4" creationId="{3A9F7572-3869-4E28-80BB-71A274F046B3}"/>
          </ac:spMkLst>
        </pc:spChg>
      </pc:sldChg>
      <pc:sldChg chg="addSp delSp modSp del mod">
        <pc:chgData name="BABLI GANGWAR" userId="2cd18605-9750-4aca-8fef-4100bede1a84" providerId="ADAL" clId="{77B811A8-C3B8-4ACD-8E24-0EDE728ADCB9}" dt="2025-09-19T18:15:45.909" v="2109" actId="47"/>
        <pc:sldMkLst>
          <pc:docMk/>
          <pc:sldMk cId="740024677" sldId="4584"/>
        </pc:sldMkLst>
        <pc:spChg chg="add del">
          <ac:chgData name="BABLI GANGWAR" userId="2cd18605-9750-4aca-8fef-4100bede1a84" providerId="ADAL" clId="{77B811A8-C3B8-4ACD-8E24-0EDE728ADCB9}" dt="2025-09-19T14:10:11.149" v="226" actId="22"/>
          <ac:spMkLst>
            <pc:docMk/>
            <pc:sldMk cId="740024677" sldId="4584"/>
            <ac:spMk id="10" creationId="{9BED2296-EAEA-404D-95D1-971831AAD6C4}"/>
          </ac:spMkLst>
        </pc:spChg>
        <pc:spChg chg="add del mod">
          <ac:chgData name="BABLI GANGWAR" userId="2cd18605-9750-4aca-8fef-4100bede1a84" providerId="ADAL" clId="{77B811A8-C3B8-4ACD-8E24-0EDE728ADCB9}" dt="2025-09-19T14:10:54.658" v="240" actId="478"/>
          <ac:spMkLst>
            <pc:docMk/>
            <pc:sldMk cId="740024677" sldId="4584"/>
            <ac:spMk id="12" creationId="{0D63C093-52F5-48C6-95F7-AB84B4FE8E15}"/>
          </ac:spMkLst>
        </pc:spChg>
        <pc:spChg chg="add mod">
          <ac:chgData name="BABLI GANGWAR" userId="2cd18605-9750-4aca-8fef-4100bede1a84" providerId="ADAL" clId="{77B811A8-C3B8-4ACD-8E24-0EDE728ADCB9}" dt="2025-09-19T14:11:23.792" v="246" actId="2711"/>
          <ac:spMkLst>
            <pc:docMk/>
            <pc:sldMk cId="740024677" sldId="4584"/>
            <ac:spMk id="13" creationId="{4CCA9487-C445-42BA-9FDD-CDB3AF5A0748}"/>
          </ac:spMkLst>
        </pc:spChg>
        <pc:spChg chg="del mod">
          <ac:chgData name="BABLI GANGWAR" userId="2cd18605-9750-4aca-8fef-4100bede1a84" providerId="ADAL" clId="{77B811A8-C3B8-4ACD-8E24-0EDE728ADCB9}" dt="2025-09-19T14:10:37.238" v="235"/>
          <ac:spMkLst>
            <pc:docMk/>
            <pc:sldMk cId="740024677" sldId="4584"/>
            <ac:spMk id="37" creationId="{1480E4E2-38EC-9D50-4802-FDF33713A434}"/>
          </ac:spMkLst>
        </pc:spChg>
        <pc:grpChg chg="add del mod">
          <ac:chgData name="BABLI GANGWAR" userId="2cd18605-9750-4aca-8fef-4100bede1a84" providerId="ADAL" clId="{77B811A8-C3B8-4ACD-8E24-0EDE728ADCB9}" dt="2025-09-19T14:10:37.235" v="233" actId="478"/>
          <ac:grpSpMkLst>
            <pc:docMk/>
            <pc:sldMk cId="740024677" sldId="4584"/>
            <ac:grpSpMk id="2" creationId="{ECDA3391-5F92-2FA0-6F7A-FBE976FC40B7}"/>
          </ac:grpSpMkLst>
        </pc:grpChg>
        <pc:grpChg chg="add del mod">
          <ac:chgData name="BABLI GANGWAR" userId="2cd18605-9750-4aca-8fef-4100bede1a84" providerId="ADAL" clId="{77B811A8-C3B8-4ACD-8E24-0EDE728ADCB9}" dt="2025-09-19T14:10:38.608" v="237" actId="478"/>
          <ac:grpSpMkLst>
            <pc:docMk/>
            <pc:sldMk cId="740024677" sldId="4584"/>
            <ac:grpSpMk id="5" creationId="{ABB38B1E-6897-7F6D-6C64-1E2CF0A53341}"/>
          </ac:grpSpMkLst>
        </pc:grpChg>
        <pc:picChg chg="add mod">
          <ac:chgData name="BABLI GANGWAR" userId="2cd18605-9750-4aca-8fef-4100bede1a84" providerId="ADAL" clId="{77B811A8-C3B8-4ACD-8E24-0EDE728ADCB9}" dt="2025-09-19T18:14:52.673" v="2092" actId="14100"/>
          <ac:picMkLst>
            <pc:docMk/>
            <pc:sldMk cId="740024677" sldId="4584"/>
            <ac:picMk id="1026" creationId="{B29C2912-041D-41B6-9E21-70516CF1B764}"/>
          </ac:picMkLst>
        </pc:picChg>
      </pc:sldChg>
      <pc:sldChg chg="addSp delSp modSp del mod">
        <pc:chgData name="BABLI GANGWAR" userId="2cd18605-9750-4aca-8fef-4100bede1a84" providerId="ADAL" clId="{77B811A8-C3B8-4ACD-8E24-0EDE728ADCB9}" dt="2025-09-19T17:06:25.013" v="1297" actId="47"/>
        <pc:sldMkLst>
          <pc:docMk/>
          <pc:sldMk cId="2428522865" sldId="4585"/>
        </pc:sldMkLst>
        <pc:spChg chg="del mod">
          <ac:chgData name="BABLI GANGWAR" userId="2cd18605-9750-4aca-8fef-4100bede1a84" providerId="ADAL" clId="{77B811A8-C3B8-4ACD-8E24-0EDE728ADCB9}" dt="2025-09-19T14:02:44.235" v="148" actId="478"/>
          <ac:spMkLst>
            <pc:docMk/>
            <pc:sldMk cId="2428522865" sldId="4585"/>
            <ac:spMk id="2" creationId="{A9734A62-F206-17C5-DCA8-432F430C0824}"/>
          </ac:spMkLst>
        </pc:spChg>
        <pc:spChg chg="add mod">
          <ac:chgData name="BABLI GANGWAR" userId="2cd18605-9750-4aca-8fef-4100bede1a84" providerId="ADAL" clId="{77B811A8-C3B8-4ACD-8E24-0EDE728ADCB9}" dt="2025-09-19T14:02:35.928" v="145" actId="120"/>
          <ac:spMkLst>
            <pc:docMk/>
            <pc:sldMk cId="2428522865" sldId="4585"/>
            <ac:spMk id="3" creationId="{FFEBCA0B-4FEF-437F-B461-C1937EBFEC7F}"/>
          </ac:spMkLst>
        </pc:spChg>
        <pc:picChg chg="mod">
          <ac:chgData name="BABLI GANGWAR" userId="2cd18605-9750-4aca-8fef-4100bede1a84" providerId="ADAL" clId="{77B811A8-C3B8-4ACD-8E24-0EDE728ADCB9}" dt="2025-09-19T17:05:34.717" v="1282" actId="14100"/>
          <ac:picMkLst>
            <pc:docMk/>
            <pc:sldMk cId="2428522865" sldId="4585"/>
            <ac:picMk id="2050" creationId="{D203DFFD-7309-B38F-9DCE-313307B33CFD}"/>
          </ac:picMkLst>
        </pc:picChg>
      </pc:sldChg>
      <pc:sldChg chg="modSp mod">
        <pc:chgData name="BABLI GANGWAR" userId="2cd18605-9750-4aca-8fef-4100bede1a84" providerId="ADAL" clId="{77B811A8-C3B8-4ACD-8E24-0EDE728ADCB9}" dt="2025-09-19T18:36:51.539" v="2206" actId="20577"/>
        <pc:sldMkLst>
          <pc:docMk/>
          <pc:sldMk cId="1600289388" sldId="4586"/>
        </pc:sldMkLst>
        <pc:spChg chg="mod">
          <ac:chgData name="BABLI GANGWAR" userId="2cd18605-9750-4aca-8fef-4100bede1a84" providerId="ADAL" clId="{77B811A8-C3B8-4ACD-8E24-0EDE728ADCB9}" dt="2025-09-19T18:36:51.539" v="2206" actId="20577"/>
          <ac:spMkLst>
            <pc:docMk/>
            <pc:sldMk cId="1600289388" sldId="4586"/>
            <ac:spMk id="6" creationId="{B3BD9BDB-F80C-0BDB-3018-336353CC0EC2}"/>
          </ac:spMkLst>
        </pc:spChg>
      </pc:sldChg>
      <pc:sldChg chg="addSp delSp modSp del mod">
        <pc:chgData name="BABLI GANGWAR" userId="2cd18605-9750-4aca-8fef-4100bede1a84" providerId="ADAL" clId="{77B811A8-C3B8-4ACD-8E24-0EDE728ADCB9}" dt="2025-09-19T15:35:00.882" v="904" actId="47"/>
        <pc:sldMkLst>
          <pc:docMk/>
          <pc:sldMk cId="3052337904" sldId="4587"/>
        </pc:sldMkLst>
        <pc:spChg chg="del mod">
          <ac:chgData name="BABLI GANGWAR" userId="2cd18605-9750-4aca-8fef-4100bede1a84" providerId="ADAL" clId="{77B811A8-C3B8-4ACD-8E24-0EDE728ADCB9}" dt="2025-09-19T14:09:20.847" v="217" actId="478"/>
          <ac:spMkLst>
            <pc:docMk/>
            <pc:sldMk cId="3052337904" sldId="4587"/>
            <ac:spMk id="2" creationId="{E6CE8DF4-71C2-D656-37AB-25001DD6CFF9}"/>
          </ac:spMkLst>
        </pc:spChg>
        <pc:spChg chg="mod">
          <ac:chgData name="BABLI GANGWAR" userId="2cd18605-9750-4aca-8fef-4100bede1a84" providerId="ADAL" clId="{77B811A8-C3B8-4ACD-8E24-0EDE728ADCB9}" dt="2025-09-19T15:05:41.696" v="701" actId="113"/>
          <ac:spMkLst>
            <pc:docMk/>
            <pc:sldMk cId="3052337904" sldId="4587"/>
            <ac:spMk id="3" creationId="{23C02831-A2D1-7768-6B08-007A24031B59}"/>
          </ac:spMkLst>
        </pc:spChg>
        <pc:spChg chg="add mod">
          <ac:chgData name="BABLI GANGWAR" userId="2cd18605-9750-4aca-8fef-4100bede1a84" providerId="ADAL" clId="{77B811A8-C3B8-4ACD-8E24-0EDE728ADCB9}" dt="2025-09-19T14:09:14.449" v="214"/>
          <ac:spMkLst>
            <pc:docMk/>
            <pc:sldMk cId="3052337904" sldId="4587"/>
            <ac:spMk id="4" creationId="{B1B6DE27-85DF-4600-9716-3BE4BAF69D7C}"/>
          </ac:spMkLst>
        </pc:spChg>
      </pc:sldChg>
      <pc:sldChg chg="addSp delSp modSp del mod">
        <pc:chgData name="BABLI GANGWAR" userId="2cd18605-9750-4aca-8fef-4100bede1a84" providerId="ADAL" clId="{77B811A8-C3B8-4ACD-8E24-0EDE728ADCB9}" dt="2025-09-19T18:26:17.165" v="2158" actId="47"/>
        <pc:sldMkLst>
          <pc:docMk/>
          <pc:sldMk cId="4071642216" sldId="4588"/>
        </pc:sldMkLst>
        <pc:spChg chg="add mod">
          <ac:chgData name="BABLI GANGWAR" userId="2cd18605-9750-4aca-8fef-4100bede1a84" providerId="ADAL" clId="{77B811A8-C3B8-4ACD-8E24-0EDE728ADCB9}" dt="2025-09-19T14:14:23.195" v="267" actId="20577"/>
          <ac:spMkLst>
            <pc:docMk/>
            <pc:sldMk cId="4071642216" sldId="4588"/>
            <ac:spMk id="9" creationId="{B92AE923-32FD-4B2A-B330-96F20F4D84EE}"/>
          </ac:spMkLst>
        </pc:spChg>
        <pc:spChg chg="del mod">
          <ac:chgData name="BABLI GANGWAR" userId="2cd18605-9750-4aca-8fef-4100bede1a84" providerId="ADAL" clId="{77B811A8-C3B8-4ACD-8E24-0EDE728ADCB9}" dt="2025-09-19T14:13:41.420" v="252"/>
          <ac:spMkLst>
            <pc:docMk/>
            <pc:sldMk cId="4071642216" sldId="4588"/>
            <ac:spMk id="37" creationId="{89F9EA87-30C0-F0E8-D21B-EA0C4F38E0B4}"/>
          </ac:spMkLst>
        </pc:spChg>
        <pc:grpChg chg="del mod">
          <ac:chgData name="BABLI GANGWAR" userId="2cd18605-9750-4aca-8fef-4100bede1a84" providerId="ADAL" clId="{77B811A8-C3B8-4ACD-8E24-0EDE728ADCB9}" dt="2025-09-19T14:13:42.633" v="254" actId="478"/>
          <ac:grpSpMkLst>
            <pc:docMk/>
            <pc:sldMk cId="4071642216" sldId="4588"/>
            <ac:grpSpMk id="2" creationId="{CC6E84C6-18F9-DCE0-041D-6140D69D7F83}"/>
          </ac:grpSpMkLst>
        </pc:grpChg>
        <pc:grpChg chg="del">
          <ac:chgData name="BABLI GANGWAR" userId="2cd18605-9750-4aca-8fef-4100bede1a84" providerId="ADAL" clId="{77B811A8-C3B8-4ACD-8E24-0EDE728ADCB9}" dt="2025-09-19T14:13:41.419" v="250" actId="478"/>
          <ac:grpSpMkLst>
            <pc:docMk/>
            <pc:sldMk cId="4071642216" sldId="4588"/>
            <ac:grpSpMk id="5" creationId="{9D97B5D8-F154-B8F2-7CE1-BDED5961BD66}"/>
          </ac:grpSpMkLst>
        </pc:grpChg>
      </pc:sldChg>
      <pc:sldChg chg="addSp delSp modSp del mod">
        <pc:chgData name="BABLI GANGWAR" userId="2cd18605-9750-4aca-8fef-4100bede1a84" providerId="ADAL" clId="{77B811A8-C3B8-4ACD-8E24-0EDE728ADCB9}" dt="2025-09-19T18:27:50.209" v="2182" actId="47"/>
        <pc:sldMkLst>
          <pc:docMk/>
          <pc:sldMk cId="3537656506" sldId="4589"/>
        </pc:sldMkLst>
        <pc:spChg chg="add mod">
          <ac:chgData name="BABLI GANGWAR" userId="2cd18605-9750-4aca-8fef-4100bede1a84" providerId="ADAL" clId="{77B811A8-C3B8-4ACD-8E24-0EDE728ADCB9}" dt="2025-09-19T17:51:23.227" v="1879" actId="255"/>
          <ac:spMkLst>
            <pc:docMk/>
            <pc:sldMk cId="3537656506" sldId="4589"/>
            <ac:spMk id="9" creationId="{A0829803-9895-4615-A865-BE87A25B3F84}"/>
          </ac:spMkLst>
        </pc:spChg>
        <pc:spChg chg="del mod">
          <ac:chgData name="BABLI GANGWAR" userId="2cd18605-9750-4aca-8fef-4100bede1a84" providerId="ADAL" clId="{77B811A8-C3B8-4ACD-8E24-0EDE728ADCB9}" dt="2025-09-19T14:15:06.161" v="274"/>
          <ac:spMkLst>
            <pc:docMk/>
            <pc:sldMk cId="3537656506" sldId="4589"/>
            <ac:spMk id="37" creationId="{3D16C6F9-A9DD-B041-18F9-D9ABDCE78121}"/>
          </ac:spMkLst>
        </pc:spChg>
        <pc:grpChg chg="del mod">
          <ac:chgData name="BABLI GANGWAR" userId="2cd18605-9750-4aca-8fef-4100bede1a84" providerId="ADAL" clId="{77B811A8-C3B8-4ACD-8E24-0EDE728ADCB9}" dt="2025-09-19T14:15:07.514" v="276" actId="478"/>
          <ac:grpSpMkLst>
            <pc:docMk/>
            <pc:sldMk cId="3537656506" sldId="4589"/>
            <ac:grpSpMk id="2" creationId="{A0C08D37-D353-2FA0-B081-2ED910CB54C0}"/>
          </ac:grpSpMkLst>
        </pc:grpChg>
        <pc:grpChg chg="del">
          <ac:chgData name="BABLI GANGWAR" userId="2cd18605-9750-4aca-8fef-4100bede1a84" providerId="ADAL" clId="{77B811A8-C3B8-4ACD-8E24-0EDE728ADCB9}" dt="2025-09-19T14:15:06.159" v="272" actId="478"/>
          <ac:grpSpMkLst>
            <pc:docMk/>
            <pc:sldMk cId="3537656506" sldId="4589"/>
            <ac:grpSpMk id="5" creationId="{F62A75AE-06EE-E51D-7AE0-0D2E5A6F7ED4}"/>
          </ac:grpSpMkLst>
        </pc:grpChg>
      </pc:sldChg>
      <pc:sldChg chg="addSp delSp modSp mod">
        <pc:chgData name="BABLI GANGWAR" userId="2cd18605-9750-4aca-8fef-4100bede1a84" providerId="ADAL" clId="{77B811A8-C3B8-4ACD-8E24-0EDE728ADCB9}" dt="2025-09-19T17:51:41.128" v="1883" actId="20577"/>
        <pc:sldMkLst>
          <pc:docMk/>
          <pc:sldMk cId="3112281736" sldId="4591"/>
        </pc:sldMkLst>
        <pc:spChg chg="mod">
          <ac:chgData name="BABLI GANGWAR" userId="2cd18605-9750-4aca-8fef-4100bede1a84" providerId="ADAL" clId="{77B811A8-C3B8-4ACD-8E24-0EDE728ADCB9}" dt="2025-09-19T14:17:37.705" v="306" actId="14100"/>
          <ac:spMkLst>
            <pc:docMk/>
            <pc:sldMk cId="3112281736" sldId="4591"/>
            <ac:spMk id="4" creationId="{18804D69-CE2C-FFC4-FBCE-B060027F8046}"/>
          </ac:spMkLst>
        </pc:spChg>
        <pc:spChg chg="add del mod">
          <ac:chgData name="BABLI GANGWAR" userId="2cd18605-9750-4aca-8fef-4100bede1a84" providerId="ADAL" clId="{77B811A8-C3B8-4ACD-8E24-0EDE728ADCB9}" dt="2025-09-19T17:51:41.128" v="1883" actId="20577"/>
          <ac:spMkLst>
            <pc:docMk/>
            <pc:sldMk cId="3112281736" sldId="4591"/>
            <ac:spMk id="5" creationId="{2345B882-5F59-674C-2361-39335E04E8B4}"/>
          </ac:spMkLst>
        </pc:spChg>
        <pc:spChg chg="mod">
          <ac:chgData name="BABLI GANGWAR" userId="2cd18605-9750-4aca-8fef-4100bede1a84" providerId="ADAL" clId="{77B811A8-C3B8-4ACD-8E24-0EDE728ADCB9}" dt="2025-09-19T17:39:41.089" v="1787" actId="2711"/>
          <ac:spMkLst>
            <pc:docMk/>
            <pc:sldMk cId="3112281736" sldId="4591"/>
            <ac:spMk id="12" creationId="{ED2997C0-D4EB-295D-6B79-A8D0D9062946}"/>
          </ac:spMkLst>
        </pc:spChg>
      </pc:sldChg>
      <pc:sldChg chg="modSp mod">
        <pc:chgData name="BABLI GANGWAR" userId="2cd18605-9750-4aca-8fef-4100bede1a84" providerId="ADAL" clId="{77B811A8-C3B8-4ACD-8E24-0EDE728ADCB9}" dt="2025-09-19T18:09:56.970" v="2081" actId="2710"/>
        <pc:sldMkLst>
          <pc:docMk/>
          <pc:sldMk cId="3438266966" sldId="4592"/>
        </pc:sldMkLst>
        <pc:spChg chg="mod">
          <ac:chgData name="BABLI GANGWAR" userId="2cd18605-9750-4aca-8fef-4100bede1a84" providerId="ADAL" clId="{77B811A8-C3B8-4ACD-8E24-0EDE728ADCB9}" dt="2025-09-19T18:09:56.970" v="2081" actId="2710"/>
          <ac:spMkLst>
            <pc:docMk/>
            <pc:sldMk cId="3438266966" sldId="4592"/>
            <ac:spMk id="8" creationId="{EB458FFA-FC1A-871B-7E7C-887CF4EA8458}"/>
          </ac:spMkLst>
        </pc:spChg>
      </pc:sldChg>
      <pc:sldChg chg="addSp delSp modSp del mod modClrScheme chgLayout">
        <pc:chgData name="BABLI GANGWAR" userId="2cd18605-9750-4aca-8fef-4100bede1a84" providerId="ADAL" clId="{77B811A8-C3B8-4ACD-8E24-0EDE728ADCB9}" dt="2025-09-19T15:53:20.736" v="1246" actId="47"/>
        <pc:sldMkLst>
          <pc:docMk/>
          <pc:sldMk cId="3460446349" sldId="4593"/>
        </pc:sldMkLst>
        <pc:spChg chg="del mod">
          <ac:chgData name="BABLI GANGWAR" userId="2cd18605-9750-4aca-8fef-4100bede1a84" providerId="ADAL" clId="{77B811A8-C3B8-4ACD-8E24-0EDE728ADCB9}" dt="2025-09-19T13:58:18.001" v="130" actId="478"/>
          <ac:spMkLst>
            <pc:docMk/>
            <pc:sldMk cId="3460446349" sldId="4593"/>
            <ac:spMk id="2" creationId="{D4FE52D6-ABFE-E8C7-9163-610BDACAA139}"/>
          </ac:spMkLst>
        </pc:spChg>
        <pc:spChg chg="add del mod ord">
          <ac:chgData name="BABLI GANGWAR" userId="2cd18605-9750-4aca-8fef-4100bede1a84" providerId="ADAL" clId="{77B811A8-C3B8-4ACD-8E24-0EDE728ADCB9}" dt="2025-09-19T13:55:50.297" v="113" actId="478"/>
          <ac:spMkLst>
            <pc:docMk/>
            <pc:sldMk cId="3460446349" sldId="4593"/>
            <ac:spMk id="3" creationId="{198FF84C-9339-46DA-B0E2-F7351E45B2D0}"/>
          </ac:spMkLst>
        </pc:spChg>
        <pc:spChg chg="add del mod ord">
          <ac:chgData name="BABLI GANGWAR" userId="2cd18605-9750-4aca-8fef-4100bede1a84" providerId="ADAL" clId="{77B811A8-C3B8-4ACD-8E24-0EDE728ADCB9}" dt="2025-09-19T13:55:43.983" v="111" actId="478"/>
          <ac:spMkLst>
            <pc:docMk/>
            <pc:sldMk cId="3460446349" sldId="4593"/>
            <ac:spMk id="4" creationId="{5182D6D0-F183-4763-81AE-974E179E248E}"/>
          </ac:spMkLst>
        </pc:spChg>
        <pc:spChg chg="add del mod">
          <ac:chgData name="BABLI GANGWAR" userId="2cd18605-9750-4aca-8fef-4100bede1a84" providerId="ADAL" clId="{77B811A8-C3B8-4ACD-8E24-0EDE728ADCB9}" dt="2025-09-19T13:55:54.676" v="115" actId="478"/>
          <ac:spMkLst>
            <pc:docMk/>
            <pc:sldMk cId="3460446349" sldId="4593"/>
            <ac:spMk id="6" creationId="{422A6A08-603A-4C39-9294-9703175E75A5}"/>
          </ac:spMkLst>
        </pc:spChg>
        <pc:spChg chg="add mod">
          <ac:chgData name="BABLI GANGWAR" userId="2cd18605-9750-4aca-8fef-4100bede1a84" providerId="ADAL" clId="{77B811A8-C3B8-4ACD-8E24-0EDE728ADCB9}" dt="2025-09-19T13:58:15.089" v="129" actId="20577"/>
          <ac:spMkLst>
            <pc:docMk/>
            <pc:sldMk cId="3460446349" sldId="4593"/>
            <ac:spMk id="7" creationId="{8C4E4BD5-1C67-4DB0-9CB0-0F132342D919}"/>
          </ac:spMkLst>
        </pc:spChg>
      </pc:sldChg>
      <pc:sldChg chg="modSp mod">
        <pc:chgData name="BABLI GANGWAR" userId="2cd18605-9750-4aca-8fef-4100bede1a84" providerId="ADAL" clId="{77B811A8-C3B8-4ACD-8E24-0EDE728ADCB9}" dt="2025-09-19T17:51:57.565" v="1884" actId="255"/>
        <pc:sldMkLst>
          <pc:docMk/>
          <pc:sldMk cId="4032188555" sldId="4594"/>
        </pc:sldMkLst>
        <pc:spChg chg="mod">
          <ac:chgData name="BABLI GANGWAR" userId="2cd18605-9750-4aca-8fef-4100bede1a84" providerId="ADAL" clId="{77B811A8-C3B8-4ACD-8E24-0EDE728ADCB9}" dt="2025-09-19T17:51:57.565" v="1884" actId="255"/>
          <ac:spMkLst>
            <pc:docMk/>
            <pc:sldMk cId="4032188555" sldId="4594"/>
            <ac:spMk id="5" creationId="{0D6928EE-C3C9-BC7C-19C1-5D784ADC2331}"/>
          </ac:spMkLst>
        </pc:spChg>
        <pc:spChg chg="mod">
          <ac:chgData name="BABLI GANGWAR" userId="2cd18605-9750-4aca-8fef-4100bede1a84" providerId="ADAL" clId="{77B811A8-C3B8-4ACD-8E24-0EDE728ADCB9}" dt="2025-09-19T17:39:49.255" v="1788" actId="255"/>
          <ac:spMkLst>
            <pc:docMk/>
            <pc:sldMk cId="4032188555" sldId="4594"/>
            <ac:spMk id="12" creationId="{16E99DFA-A386-E9E2-A9F0-1AA3468939AA}"/>
          </ac:spMkLst>
        </pc:spChg>
      </pc:sldChg>
      <pc:sldChg chg="modSp mod">
        <pc:chgData name="BABLI GANGWAR" userId="2cd18605-9750-4aca-8fef-4100bede1a84" providerId="ADAL" clId="{77B811A8-C3B8-4ACD-8E24-0EDE728ADCB9}" dt="2025-09-19T17:52:05.776" v="1885" actId="255"/>
        <pc:sldMkLst>
          <pc:docMk/>
          <pc:sldMk cId="287635418" sldId="4595"/>
        </pc:sldMkLst>
        <pc:spChg chg="mod">
          <ac:chgData name="BABLI GANGWAR" userId="2cd18605-9750-4aca-8fef-4100bede1a84" providerId="ADAL" clId="{77B811A8-C3B8-4ACD-8E24-0EDE728ADCB9}" dt="2025-09-19T14:23:45.981" v="373" actId="1076"/>
          <ac:spMkLst>
            <pc:docMk/>
            <pc:sldMk cId="287635418" sldId="4595"/>
            <ac:spMk id="4" creationId="{00318D87-4AF3-B74F-E447-7298A996EE24}"/>
          </ac:spMkLst>
        </pc:spChg>
        <pc:spChg chg="mod">
          <ac:chgData name="BABLI GANGWAR" userId="2cd18605-9750-4aca-8fef-4100bede1a84" providerId="ADAL" clId="{77B811A8-C3B8-4ACD-8E24-0EDE728ADCB9}" dt="2025-09-19T17:52:05.776" v="1885" actId="255"/>
          <ac:spMkLst>
            <pc:docMk/>
            <pc:sldMk cId="287635418" sldId="4595"/>
            <ac:spMk id="5" creationId="{50100D12-ECAC-C145-D442-90424B24B0C2}"/>
          </ac:spMkLst>
        </pc:spChg>
        <pc:spChg chg="mod">
          <ac:chgData name="BABLI GANGWAR" userId="2cd18605-9750-4aca-8fef-4100bede1a84" providerId="ADAL" clId="{77B811A8-C3B8-4ACD-8E24-0EDE728ADCB9}" dt="2025-09-19T17:40:26.052" v="1792" actId="14100"/>
          <ac:spMkLst>
            <pc:docMk/>
            <pc:sldMk cId="287635418" sldId="4595"/>
            <ac:spMk id="12" creationId="{9A2257D0-CA54-F433-2122-D7293D9523A9}"/>
          </ac:spMkLst>
        </pc:spChg>
      </pc:sldChg>
      <pc:sldChg chg="new del">
        <pc:chgData name="BABLI GANGWAR" userId="2cd18605-9750-4aca-8fef-4100bede1a84" providerId="ADAL" clId="{77B811A8-C3B8-4ACD-8E24-0EDE728ADCB9}" dt="2025-09-19T14:14:47.830" v="269" actId="680"/>
        <pc:sldMkLst>
          <pc:docMk/>
          <pc:sldMk cId="3967896436" sldId="4595"/>
        </pc:sldMkLst>
      </pc:sldChg>
      <pc:sldChg chg="modSp mod">
        <pc:chgData name="BABLI GANGWAR" userId="2cd18605-9750-4aca-8fef-4100bede1a84" providerId="ADAL" clId="{77B811A8-C3B8-4ACD-8E24-0EDE728ADCB9}" dt="2025-09-19T18:07:34.622" v="2065" actId="113"/>
        <pc:sldMkLst>
          <pc:docMk/>
          <pc:sldMk cId="2518932785" sldId="4596"/>
        </pc:sldMkLst>
        <pc:spChg chg="mod">
          <ac:chgData name="BABLI GANGWAR" userId="2cd18605-9750-4aca-8fef-4100bede1a84" providerId="ADAL" clId="{77B811A8-C3B8-4ACD-8E24-0EDE728ADCB9}" dt="2025-09-19T17:52:24.439" v="1890" actId="20577"/>
          <ac:spMkLst>
            <pc:docMk/>
            <pc:sldMk cId="2518932785" sldId="4596"/>
            <ac:spMk id="5" creationId="{643AC540-C15E-E26D-5CC6-2BDB278C1E25}"/>
          </ac:spMkLst>
        </pc:spChg>
        <pc:spChg chg="mod">
          <ac:chgData name="BABLI GANGWAR" userId="2cd18605-9750-4aca-8fef-4100bede1a84" providerId="ADAL" clId="{77B811A8-C3B8-4ACD-8E24-0EDE728ADCB9}" dt="2025-09-19T18:07:34.622" v="2065" actId="113"/>
          <ac:spMkLst>
            <pc:docMk/>
            <pc:sldMk cId="2518932785" sldId="4596"/>
            <ac:spMk id="12" creationId="{AE08562E-A359-2A88-2D91-F8DEAFB1A6C5}"/>
          </ac:spMkLst>
        </pc:spChg>
      </pc:sldChg>
      <pc:sldChg chg="new del">
        <pc:chgData name="BABLI GANGWAR" userId="2cd18605-9750-4aca-8fef-4100bede1a84" providerId="ADAL" clId="{77B811A8-C3B8-4ACD-8E24-0EDE728ADCB9}" dt="2025-09-19T14:22:37.864" v="362" actId="47"/>
        <pc:sldMkLst>
          <pc:docMk/>
          <pc:sldMk cId="1144845107" sldId="4597"/>
        </pc:sldMkLst>
      </pc:sldChg>
      <pc:sldChg chg="addSp delSp modSp new del mod">
        <pc:chgData name="BABLI GANGWAR" userId="2cd18605-9750-4aca-8fef-4100bede1a84" providerId="ADAL" clId="{77B811A8-C3B8-4ACD-8E24-0EDE728ADCB9}" dt="2025-09-19T17:23:52.758" v="1604" actId="47"/>
        <pc:sldMkLst>
          <pc:docMk/>
          <pc:sldMk cId="1854309410" sldId="4597"/>
        </pc:sldMkLst>
        <pc:spChg chg="del mod">
          <ac:chgData name="BABLI GANGWAR" userId="2cd18605-9750-4aca-8fef-4100bede1a84" providerId="ADAL" clId="{77B811A8-C3B8-4ACD-8E24-0EDE728ADCB9}" dt="2025-09-19T14:25:54.669" v="391" actId="478"/>
          <ac:spMkLst>
            <pc:docMk/>
            <pc:sldMk cId="1854309410" sldId="4597"/>
            <ac:spMk id="2" creationId="{8EA0CB8D-CC24-497A-B828-DB9B4C84E617}"/>
          </ac:spMkLst>
        </pc:spChg>
        <pc:spChg chg="del mod">
          <ac:chgData name="BABLI GANGWAR" userId="2cd18605-9750-4aca-8fef-4100bede1a84" providerId="ADAL" clId="{77B811A8-C3B8-4ACD-8E24-0EDE728ADCB9}" dt="2025-09-19T14:25:56.762" v="393" actId="478"/>
          <ac:spMkLst>
            <pc:docMk/>
            <pc:sldMk cId="1854309410" sldId="4597"/>
            <ac:spMk id="3" creationId="{AA3E6BB7-48AB-4395-B35A-295A9D67DE34}"/>
          </ac:spMkLst>
        </pc:spChg>
        <pc:spChg chg="del mod">
          <ac:chgData name="BABLI GANGWAR" userId="2cd18605-9750-4aca-8fef-4100bede1a84" providerId="ADAL" clId="{77B811A8-C3B8-4ACD-8E24-0EDE728ADCB9}" dt="2025-09-19T14:25:58.991" v="395" actId="478"/>
          <ac:spMkLst>
            <pc:docMk/>
            <pc:sldMk cId="1854309410" sldId="4597"/>
            <ac:spMk id="4" creationId="{B0F02CCD-CA5C-443A-AE8D-21DB6169C80E}"/>
          </ac:spMkLst>
        </pc:spChg>
        <pc:spChg chg="del mod">
          <ac:chgData name="BABLI GANGWAR" userId="2cd18605-9750-4aca-8fef-4100bede1a84" providerId="ADAL" clId="{77B811A8-C3B8-4ACD-8E24-0EDE728ADCB9}" dt="2025-09-19T14:25:50.875" v="389" actId="478"/>
          <ac:spMkLst>
            <pc:docMk/>
            <pc:sldMk cId="1854309410" sldId="4597"/>
            <ac:spMk id="5" creationId="{5D92BF4F-138E-48FD-9519-F239FF7AAB6B}"/>
          </ac:spMkLst>
        </pc:spChg>
        <pc:spChg chg="del mod">
          <ac:chgData name="BABLI GANGWAR" userId="2cd18605-9750-4aca-8fef-4100bede1a84" providerId="ADAL" clId="{77B811A8-C3B8-4ACD-8E24-0EDE728ADCB9}" dt="2025-09-19T14:25:48.707" v="387" actId="478"/>
          <ac:spMkLst>
            <pc:docMk/>
            <pc:sldMk cId="1854309410" sldId="4597"/>
            <ac:spMk id="6" creationId="{AD3AA649-57BA-4EA1-9360-909EDEED779F}"/>
          </ac:spMkLst>
        </pc:spChg>
        <pc:spChg chg="del mod">
          <ac:chgData name="BABLI GANGWAR" userId="2cd18605-9750-4aca-8fef-4100bede1a84" providerId="ADAL" clId="{77B811A8-C3B8-4ACD-8E24-0EDE728ADCB9}" dt="2025-09-19T14:25:44.102" v="385" actId="478"/>
          <ac:spMkLst>
            <pc:docMk/>
            <pc:sldMk cId="1854309410" sldId="4597"/>
            <ac:spMk id="7" creationId="{BD3DAECE-6F9E-4735-8991-55445C81CBDA}"/>
          </ac:spMkLst>
        </pc:spChg>
        <pc:spChg chg="del mod">
          <ac:chgData name="BABLI GANGWAR" userId="2cd18605-9750-4aca-8fef-4100bede1a84" providerId="ADAL" clId="{77B811A8-C3B8-4ACD-8E24-0EDE728ADCB9}" dt="2025-09-19T14:26:07.833" v="400" actId="478"/>
          <ac:spMkLst>
            <pc:docMk/>
            <pc:sldMk cId="1854309410" sldId="4597"/>
            <ac:spMk id="8" creationId="{BC495025-A3B4-4B18-BC6D-9BB8E844769E}"/>
          </ac:spMkLst>
        </pc:spChg>
        <pc:spChg chg="del">
          <ac:chgData name="BABLI GANGWAR" userId="2cd18605-9750-4aca-8fef-4100bede1a84" providerId="ADAL" clId="{77B811A8-C3B8-4ACD-8E24-0EDE728ADCB9}" dt="2025-09-19T14:26:03.365" v="398" actId="478"/>
          <ac:spMkLst>
            <pc:docMk/>
            <pc:sldMk cId="1854309410" sldId="4597"/>
            <ac:spMk id="9" creationId="{2F6914F7-CA15-4D73-AF91-2CB6EB19BB6B}"/>
          </ac:spMkLst>
        </pc:spChg>
        <pc:spChg chg="del">
          <ac:chgData name="BABLI GANGWAR" userId="2cd18605-9750-4aca-8fef-4100bede1a84" providerId="ADAL" clId="{77B811A8-C3B8-4ACD-8E24-0EDE728ADCB9}" dt="2025-09-19T14:26:02.045" v="397" actId="478"/>
          <ac:spMkLst>
            <pc:docMk/>
            <pc:sldMk cId="1854309410" sldId="4597"/>
            <ac:spMk id="10" creationId="{369FD143-3A4B-48D5-A1B2-7222D5931C08}"/>
          </ac:spMkLst>
        </pc:spChg>
        <pc:spChg chg="del">
          <ac:chgData name="BABLI GANGWAR" userId="2cd18605-9750-4aca-8fef-4100bede1a84" providerId="ADAL" clId="{77B811A8-C3B8-4ACD-8E24-0EDE728ADCB9}" dt="2025-09-19T14:26:00.669" v="396" actId="478"/>
          <ac:spMkLst>
            <pc:docMk/>
            <pc:sldMk cId="1854309410" sldId="4597"/>
            <ac:spMk id="11" creationId="{5C93407C-FCE3-48AD-B4E3-F342B65B5293}"/>
          </ac:spMkLst>
        </pc:spChg>
        <pc:spChg chg="add mod">
          <ac:chgData name="BABLI GANGWAR" userId="2cd18605-9750-4aca-8fef-4100bede1a84" providerId="ADAL" clId="{77B811A8-C3B8-4ACD-8E24-0EDE728ADCB9}" dt="2025-09-19T15:11:14.841" v="776" actId="1076"/>
          <ac:spMkLst>
            <pc:docMk/>
            <pc:sldMk cId="1854309410" sldId="4597"/>
            <ac:spMk id="13" creationId="{507C1CF3-B96D-4DD3-964E-98B81369DE3C}"/>
          </ac:spMkLst>
        </pc:spChg>
        <pc:spChg chg="add del mod">
          <ac:chgData name="BABLI GANGWAR" userId="2cd18605-9750-4aca-8fef-4100bede1a84" providerId="ADAL" clId="{77B811A8-C3B8-4ACD-8E24-0EDE728ADCB9}" dt="2025-09-19T14:27:00.282" v="412"/>
          <ac:spMkLst>
            <pc:docMk/>
            <pc:sldMk cId="1854309410" sldId="4597"/>
            <ac:spMk id="14" creationId="{15F37ED9-A693-47A7-95DF-FF426FD5BF1B}"/>
          </ac:spMkLst>
        </pc:spChg>
        <pc:spChg chg="add mod">
          <ac:chgData name="BABLI GANGWAR" userId="2cd18605-9750-4aca-8fef-4100bede1a84" providerId="ADAL" clId="{77B811A8-C3B8-4ACD-8E24-0EDE728ADCB9}" dt="2025-09-19T14:27:28.202" v="418" actId="20577"/>
          <ac:spMkLst>
            <pc:docMk/>
            <pc:sldMk cId="1854309410" sldId="4597"/>
            <ac:spMk id="15" creationId="{D152CA38-568C-4D5C-AB20-BEF0D932B7AF}"/>
          </ac:spMkLst>
        </pc:spChg>
      </pc:sldChg>
      <pc:sldChg chg="modSp mod">
        <pc:chgData name="BABLI GANGWAR" userId="2cd18605-9750-4aca-8fef-4100bede1a84" providerId="ADAL" clId="{77B811A8-C3B8-4ACD-8E24-0EDE728ADCB9}" dt="2025-09-19T18:08:15.120" v="2076" actId="20577"/>
        <pc:sldMkLst>
          <pc:docMk/>
          <pc:sldMk cId="3898789192" sldId="4598"/>
        </pc:sldMkLst>
        <pc:spChg chg="mod">
          <ac:chgData name="BABLI GANGWAR" userId="2cd18605-9750-4aca-8fef-4100bede1a84" providerId="ADAL" clId="{77B811A8-C3B8-4ACD-8E24-0EDE728ADCB9}" dt="2025-09-19T17:53:35.227" v="1902" actId="14100"/>
          <ac:spMkLst>
            <pc:docMk/>
            <pc:sldMk cId="3898789192" sldId="4598"/>
            <ac:spMk id="4" creationId="{F2922CAF-C1D6-B7BF-B743-B3D868398BBA}"/>
          </ac:spMkLst>
        </pc:spChg>
        <pc:spChg chg="mod">
          <ac:chgData name="BABLI GANGWAR" userId="2cd18605-9750-4aca-8fef-4100bede1a84" providerId="ADAL" clId="{77B811A8-C3B8-4ACD-8E24-0EDE728ADCB9}" dt="2025-09-19T17:52:57.351" v="1897" actId="14100"/>
          <ac:spMkLst>
            <pc:docMk/>
            <pc:sldMk cId="3898789192" sldId="4598"/>
            <ac:spMk id="5" creationId="{2A2924F6-625D-E52E-1B86-8ED0347D50A0}"/>
          </ac:spMkLst>
        </pc:spChg>
        <pc:spChg chg="mod">
          <ac:chgData name="BABLI GANGWAR" userId="2cd18605-9750-4aca-8fef-4100bede1a84" providerId="ADAL" clId="{77B811A8-C3B8-4ACD-8E24-0EDE728ADCB9}" dt="2025-09-19T18:08:15.120" v="2076" actId="20577"/>
          <ac:spMkLst>
            <pc:docMk/>
            <pc:sldMk cId="3898789192" sldId="4598"/>
            <ac:spMk id="12" creationId="{4E1D1D0E-B11A-072A-BF8E-F1BA1CFC272E}"/>
          </ac:spMkLst>
        </pc:spChg>
      </pc:sldChg>
      <pc:sldChg chg="modSp mod">
        <pc:chgData name="BABLI GANGWAR" userId="2cd18605-9750-4aca-8fef-4100bede1a84" providerId="ADAL" clId="{77B811A8-C3B8-4ACD-8E24-0EDE728ADCB9}" dt="2025-09-19T17:55:55.061" v="1943" actId="20577"/>
        <pc:sldMkLst>
          <pc:docMk/>
          <pc:sldMk cId="2638118953" sldId="4599"/>
        </pc:sldMkLst>
        <pc:spChg chg="mod">
          <ac:chgData name="BABLI GANGWAR" userId="2cd18605-9750-4aca-8fef-4100bede1a84" providerId="ADAL" clId="{77B811A8-C3B8-4ACD-8E24-0EDE728ADCB9}" dt="2025-09-19T17:53:59.852" v="1908" actId="20577"/>
          <ac:spMkLst>
            <pc:docMk/>
            <pc:sldMk cId="2638118953" sldId="4599"/>
            <ac:spMk id="5" creationId="{FD77FC03-5EA8-3AF7-9039-3A6F93CCD60B}"/>
          </ac:spMkLst>
        </pc:spChg>
        <pc:spChg chg="mod">
          <ac:chgData name="BABLI GANGWAR" userId="2cd18605-9750-4aca-8fef-4100bede1a84" providerId="ADAL" clId="{77B811A8-C3B8-4ACD-8E24-0EDE728ADCB9}" dt="2025-09-19T17:55:55.061" v="1943" actId="20577"/>
          <ac:spMkLst>
            <pc:docMk/>
            <pc:sldMk cId="2638118953" sldId="4599"/>
            <ac:spMk id="12" creationId="{3549177E-901C-C11A-5CB5-923EEC21AB8B}"/>
          </ac:spMkLst>
        </pc:spChg>
      </pc:sldChg>
      <pc:sldChg chg="addSp delSp modSp add mod">
        <pc:chgData name="BABLI GANGWAR" userId="2cd18605-9750-4aca-8fef-4100bede1a84" providerId="ADAL" clId="{77B811A8-C3B8-4ACD-8E24-0EDE728ADCB9}" dt="2025-09-19T15:18:49.884" v="820" actId="179"/>
        <pc:sldMkLst>
          <pc:docMk/>
          <pc:sldMk cId="2306482878" sldId="4600"/>
        </pc:sldMkLst>
        <pc:spChg chg="del">
          <ac:chgData name="BABLI GANGWAR" userId="2cd18605-9750-4aca-8fef-4100bede1a84" providerId="ADAL" clId="{77B811A8-C3B8-4ACD-8E24-0EDE728ADCB9}" dt="2025-09-19T15:17:47.964" v="805" actId="478"/>
          <ac:spMkLst>
            <pc:docMk/>
            <pc:sldMk cId="2306482878" sldId="4600"/>
            <ac:spMk id="3" creationId="{2802122A-2013-5AD4-2ACC-82216DD56682}"/>
          </ac:spMkLst>
        </pc:spChg>
        <pc:spChg chg="mod">
          <ac:chgData name="BABLI GANGWAR" userId="2cd18605-9750-4aca-8fef-4100bede1a84" providerId="ADAL" clId="{77B811A8-C3B8-4ACD-8E24-0EDE728ADCB9}" dt="2025-09-19T15:17:43.340" v="804" actId="20577"/>
          <ac:spMkLst>
            <pc:docMk/>
            <pc:sldMk cId="2306482878" sldId="4600"/>
            <ac:spMk id="5" creationId="{8D7B57C4-2D7D-F125-76F4-7C231697164D}"/>
          </ac:spMkLst>
        </pc:spChg>
        <pc:spChg chg="add del mod">
          <ac:chgData name="BABLI GANGWAR" userId="2cd18605-9750-4aca-8fef-4100bede1a84" providerId="ADAL" clId="{77B811A8-C3B8-4ACD-8E24-0EDE728ADCB9}" dt="2025-09-19T15:17:52.124" v="807" actId="478"/>
          <ac:spMkLst>
            <pc:docMk/>
            <pc:sldMk cId="2306482878" sldId="4600"/>
            <ac:spMk id="7" creationId="{DB1F32A6-7BA4-4602-ADBB-F6E9116E75E7}"/>
          </ac:spMkLst>
        </pc:spChg>
        <pc:spChg chg="add mod">
          <ac:chgData name="BABLI GANGWAR" userId="2cd18605-9750-4aca-8fef-4100bede1a84" providerId="ADAL" clId="{77B811A8-C3B8-4ACD-8E24-0EDE728ADCB9}" dt="2025-09-19T15:18:49.884" v="820" actId="179"/>
          <ac:spMkLst>
            <pc:docMk/>
            <pc:sldMk cId="2306482878" sldId="4600"/>
            <ac:spMk id="12" creationId="{3F976AFE-7C04-42CF-9B42-631C91CB3313}"/>
          </ac:spMkLst>
        </pc:spChg>
        <pc:graphicFrameChg chg="del mod modGraphic">
          <ac:chgData name="BABLI GANGWAR" userId="2cd18605-9750-4aca-8fef-4100bede1a84" providerId="ADAL" clId="{77B811A8-C3B8-4ACD-8E24-0EDE728ADCB9}" dt="2025-09-19T15:17:56.591" v="810" actId="478"/>
          <ac:graphicFrameMkLst>
            <pc:docMk/>
            <pc:sldMk cId="2306482878" sldId="4600"/>
            <ac:graphicFrameMk id="8" creationId="{5D44552C-6254-A1B4-788C-08430C8E580F}"/>
          </ac:graphicFrameMkLst>
        </pc:graphicFrameChg>
      </pc:sldChg>
      <pc:sldChg chg="modSp mod">
        <pc:chgData name="BABLI GANGWAR" userId="2cd18605-9750-4aca-8fef-4100bede1a84" providerId="ADAL" clId="{77B811A8-C3B8-4ACD-8E24-0EDE728ADCB9}" dt="2025-09-19T18:37:51.006" v="2208" actId="20577"/>
        <pc:sldMkLst>
          <pc:docMk/>
          <pc:sldMk cId="1351137327" sldId="4601"/>
        </pc:sldMkLst>
        <pc:spChg chg="mod">
          <ac:chgData name="BABLI GANGWAR" userId="2cd18605-9750-4aca-8fef-4100bede1a84" providerId="ADAL" clId="{77B811A8-C3B8-4ACD-8E24-0EDE728ADCB9}" dt="2025-09-19T17:56:25.540" v="1951" actId="14100"/>
          <ac:spMkLst>
            <pc:docMk/>
            <pc:sldMk cId="1351137327" sldId="4601"/>
            <ac:spMk id="4" creationId="{07A66EFD-536D-6379-62A2-3E2DFAD8D040}"/>
          </ac:spMkLst>
        </pc:spChg>
        <pc:spChg chg="mod">
          <ac:chgData name="BABLI GANGWAR" userId="2cd18605-9750-4aca-8fef-4100bede1a84" providerId="ADAL" clId="{77B811A8-C3B8-4ACD-8E24-0EDE728ADCB9}" dt="2025-09-19T17:56:29.134" v="1953" actId="1076"/>
          <ac:spMkLst>
            <pc:docMk/>
            <pc:sldMk cId="1351137327" sldId="4601"/>
            <ac:spMk id="5" creationId="{40C74C2A-719A-A93B-DA9B-493290EAE234}"/>
          </ac:spMkLst>
        </pc:spChg>
        <pc:spChg chg="mod">
          <ac:chgData name="BABLI GANGWAR" userId="2cd18605-9750-4aca-8fef-4100bede1a84" providerId="ADAL" clId="{77B811A8-C3B8-4ACD-8E24-0EDE728ADCB9}" dt="2025-09-19T18:37:51.006" v="2208" actId="20577"/>
          <ac:spMkLst>
            <pc:docMk/>
            <pc:sldMk cId="1351137327" sldId="4601"/>
            <ac:spMk id="12" creationId="{F996994E-D482-95E3-1AF0-1EA1728DE85C}"/>
          </ac:spMkLst>
        </pc:spChg>
      </pc:sldChg>
      <pc:sldChg chg="addSp delSp modSp add mod">
        <pc:chgData name="BABLI GANGWAR" userId="2cd18605-9750-4aca-8fef-4100bede1a84" providerId="ADAL" clId="{77B811A8-C3B8-4ACD-8E24-0EDE728ADCB9}" dt="2025-09-19T15:19:50.226" v="832" actId="1076"/>
        <pc:sldMkLst>
          <pc:docMk/>
          <pc:sldMk cId="1970037823" sldId="4601"/>
        </pc:sldMkLst>
        <pc:spChg chg="del">
          <ac:chgData name="BABLI GANGWAR" userId="2cd18605-9750-4aca-8fef-4100bede1a84" providerId="ADAL" clId="{77B811A8-C3B8-4ACD-8E24-0EDE728ADCB9}" dt="2025-09-19T15:19:23.314" v="825" actId="478"/>
          <ac:spMkLst>
            <pc:docMk/>
            <pc:sldMk cId="1970037823" sldId="4601"/>
            <ac:spMk id="3" creationId="{2802122A-2013-5AD4-2ACC-82216DD56682}"/>
          </ac:spMkLst>
        </pc:spChg>
        <pc:spChg chg="mod">
          <ac:chgData name="BABLI GANGWAR" userId="2cd18605-9750-4aca-8fef-4100bede1a84" providerId="ADAL" clId="{77B811A8-C3B8-4ACD-8E24-0EDE728ADCB9}" dt="2025-09-19T15:19:20.537" v="824" actId="20577"/>
          <ac:spMkLst>
            <pc:docMk/>
            <pc:sldMk cId="1970037823" sldId="4601"/>
            <ac:spMk id="5" creationId="{8D7B57C4-2D7D-F125-76F4-7C231697164D}"/>
          </ac:spMkLst>
        </pc:spChg>
        <pc:spChg chg="add del mod">
          <ac:chgData name="BABLI GANGWAR" userId="2cd18605-9750-4aca-8fef-4100bede1a84" providerId="ADAL" clId="{77B811A8-C3B8-4ACD-8E24-0EDE728ADCB9}" dt="2025-09-19T15:19:26.219" v="827" actId="478"/>
          <ac:spMkLst>
            <pc:docMk/>
            <pc:sldMk cId="1970037823" sldId="4601"/>
            <ac:spMk id="7" creationId="{E02CE509-57BC-4D97-9319-34C22A8F55EB}"/>
          </ac:spMkLst>
        </pc:spChg>
        <pc:spChg chg="add mod">
          <ac:chgData name="BABLI GANGWAR" userId="2cd18605-9750-4aca-8fef-4100bede1a84" providerId="ADAL" clId="{77B811A8-C3B8-4ACD-8E24-0EDE728ADCB9}" dt="2025-09-19T15:19:50.226" v="832" actId="1076"/>
          <ac:spMkLst>
            <pc:docMk/>
            <pc:sldMk cId="1970037823" sldId="4601"/>
            <ac:spMk id="12" creationId="{EB51752E-010B-4AAC-B73B-18BF312FDF33}"/>
          </ac:spMkLst>
        </pc:spChg>
        <pc:graphicFrameChg chg="del mod modGraphic">
          <ac:chgData name="BABLI GANGWAR" userId="2cd18605-9750-4aca-8fef-4100bede1a84" providerId="ADAL" clId="{77B811A8-C3B8-4ACD-8E24-0EDE728ADCB9}" dt="2025-09-19T15:19:31.395" v="830" actId="478"/>
          <ac:graphicFrameMkLst>
            <pc:docMk/>
            <pc:sldMk cId="1970037823" sldId="4601"/>
            <ac:graphicFrameMk id="8" creationId="{5D44552C-6254-A1B4-788C-08430C8E580F}"/>
          </ac:graphicFrameMkLst>
        </pc:graphicFrameChg>
      </pc:sldChg>
      <pc:sldChg chg="addSp delSp modSp add mod">
        <pc:chgData name="BABLI GANGWAR" userId="2cd18605-9750-4aca-8fef-4100bede1a84" providerId="ADAL" clId="{77B811A8-C3B8-4ACD-8E24-0EDE728ADCB9}" dt="2025-09-19T17:49:15.157" v="1869" actId="207"/>
        <pc:sldMkLst>
          <pc:docMk/>
          <pc:sldMk cId="3891239923" sldId="4602"/>
        </pc:sldMkLst>
        <pc:spChg chg="del mod">
          <ac:chgData name="BABLI GANGWAR" userId="2cd18605-9750-4aca-8fef-4100bede1a84" providerId="ADAL" clId="{77B811A8-C3B8-4ACD-8E24-0EDE728ADCB9}" dt="2025-09-19T15:20:34.289" v="839" actId="478"/>
          <ac:spMkLst>
            <pc:docMk/>
            <pc:sldMk cId="3891239923" sldId="4602"/>
            <ac:spMk id="3" creationId="{2802122A-2013-5AD4-2ACC-82216DD56682}"/>
          </ac:spMkLst>
        </pc:spChg>
        <pc:spChg chg="mod">
          <ac:chgData name="BABLI GANGWAR" userId="2cd18605-9750-4aca-8fef-4100bede1a84" providerId="ADAL" clId="{77B811A8-C3B8-4ACD-8E24-0EDE728ADCB9}" dt="2025-09-19T17:07:51.523" v="1313" actId="1076"/>
          <ac:spMkLst>
            <pc:docMk/>
            <pc:sldMk cId="3891239923" sldId="4602"/>
            <ac:spMk id="4" creationId="{8C83A181-EE87-4E36-4C4D-0D269D0771AD}"/>
          </ac:spMkLst>
        </pc:spChg>
        <pc:spChg chg="mod">
          <ac:chgData name="BABLI GANGWAR" userId="2cd18605-9750-4aca-8fef-4100bede1a84" providerId="ADAL" clId="{77B811A8-C3B8-4ACD-8E24-0EDE728ADCB9}" dt="2025-09-19T17:49:15.157" v="1869" actId="207"/>
          <ac:spMkLst>
            <pc:docMk/>
            <pc:sldMk cId="3891239923" sldId="4602"/>
            <ac:spMk id="5" creationId="{8D7B57C4-2D7D-F125-76F4-7C231697164D}"/>
          </ac:spMkLst>
        </pc:spChg>
        <pc:spChg chg="add del mod">
          <ac:chgData name="BABLI GANGWAR" userId="2cd18605-9750-4aca-8fef-4100bede1a84" providerId="ADAL" clId="{77B811A8-C3B8-4ACD-8E24-0EDE728ADCB9}" dt="2025-09-19T15:20:36.658" v="841" actId="478"/>
          <ac:spMkLst>
            <pc:docMk/>
            <pc:sldMk cId="3891239923" sldId="4602"/>
            <ac:spMk id="7" creationId="{7F424086-F6AE-4BCC-8CBA-74183036FEE9}"/>
          </ac:spMkLst>
        </pc:spChg>
        <pc:spChg chg="add mod">
          <ac:chgData name="BABLI GANGWAR" userId="2cd18605-9750-4aca-8fef-4100bede1a84" providerId="ADAL" clId="{77B811A8-C3B8-4ACD-8E24-0EDE728ADCB9}" dt="2025-09-19T17:35:52.504" v="1760" actId="255"/>
          <ac:spMkLst>
            <pc:docMk/>
            <pc:sldMk cId="3891239923" sldId="4602"/>
            <ac:spMk id="12" creationId="{96FFDC91-7A4A-4A04-B7DC-48CC367210E7}"/>
          </ac:spMkLst>
        </pc:spChg>
        <pc:graphicFrameChg chg="del mod modGraphic">
          <ac:chgData name="BABLI GANGWAR" userId="2cd18605-9750-4aca-8fef-4100bede1a84" providerId="ADAL" clId="{77B811A8-C3B8-4ACD-8E24-0EDE728ADCB9}" dt="2025-09-19T15:20:39.301" v="843" actId="478"/>
          <ac:graphicFrameMkLst>
            <pc:docMk/>
            <pc:sldMk cId="3891239923" sldId="4602"/>
            <ac:graphicFrameMk id="8" creationId="{5D44552C-6254-A1B4-788C-08430C8E580F}"/>
          </ac:graphicFrameMkLst>
        </pc:graphicFrameChg>
      </pc:sldChg>
      <pc:sldChg chg="addSp delSp modSp add mod">
        <pc:chgData name="BABLI GANGWAR" userId="2cd18605-9750-4aca-8fef-4100bede1a84" providerId="ADAL" clId="{77B811A8-C3B8-4ACD-8E24-0EDE728ADCB9}" dt="2025-09-19T18:02:25.563" v="2002" actId="14100"/>
        <pc:sldMkLst>
          <pc:docMk/>
          <pc:sldMk cId="3590429853" sldId="4603"/>
        </pc:sldMkLst>
        <pc:spChg chg="del mod">
          <ac:chgData name="BABLI GANGWAR" userId="2cd18605-9750-4aca-8fef-4100bede1a84" providerId="ADAL" clId="{77B811A8-C3B8-4ACD-8E24-0EDE728ADCB9}" dt="2025-09-19T15:31:07.339" v="847" actId="478"/>
          <ac:spMkLst>
            <pc:docMk/>
            <pc:sldMk cId="3590429853" sldId="4603"/>
            <ac:spMk id="3" creationId="{2802122A-2013-5AD4-2ACC-82216DD56682}"/>
          </ac:spMkLst>
        </pc:spChg>
        <pc:spChg chg="mod">
          <ac:chgData name="BABLI GANGWAR" userId="2cd18605-9750-4aca-8fef-4100bede1a84" providerId="ADAL" clId="{77B811A8-C3B8-4ACD-8E24-0EDE728ADCB9}" dt="2025-09-19T17:49:23.674" v="1870" actId="207"/>
          <ac:spMkLst>
            <pc:docMk/>
            <pc:sldMk cId="3590429853" sldId="4603"/>
            <ac:spMk id="5" creationId="{8D7B57C4-2D7D-F125-76F4-7C231697164D}"/>
          </ac:spMkLst>
        </pc:spChg>
        <pc:spChg chg="add del mod">
          <ac:chgData name="BABLI GANGWAR" userId="2cd18605-9750-4aca-8fef-4100bede1a84" providerId="ADAL" clId="{77B811A8-C3B8-4ACD-8E24-0EDE728ADCB9}" dt="2025-09-19T15:31:09.929" v="849" actId="478"/>
          <ac:spMkLst>
            <pc:docMk/>
            <pc:sldMk cId="3590429853" sldId="4603"/>
            <ac:spMk id="7" creationId="{55E978CD-CC95-49DC-9C6B-16E0DB3FA245}"/>
          </ac:spMkLst>
        </pc:spChg>
        <pc:spChg chg="add mod">
          <ac:chgData name="BABLI GANGWAR" userId="2cd18605-9750-4aca-8fef-4100bede1a84" providerId="ADAL" clId="{77B811A8-C3B8-4ACD-8E24-0EDE728ADCB9}" dt="2025-09-19T18:02:25.563" v="2002" actId="14100"/>
          <ac:spMkLst>
            <pc:docMk/>
            <pc:sldMk cId="3590429853" sldId="4603"/>
            <ac:spMk id="12" creationId="{3F322AF9-0278-4D29-9E43-AF985D456878}"/>
          </ac:spMkLst>
        </pc:spChg>
        <pc:graphicFrameChg chg="del mod modGraphic">
          <ac:chgData name="BABLI GANGWAR" userId="2cd18605-9750-4aca-8fef-4100bede1a84" providerId="ADAL" clId="{77B811A8-C3B8-4ACD-8E24-0EDE728ADCB9}" dt="2025-09-19T15:31:12.626" v="851" actId="478"/>
          <ac:graphicFrameMkLst>
            <pc:docMk/>
            <pc:sldMk cId="3590429853" sldId="4603"/>
            <ac:graphicFrameMk id="8" creationId="{5D44552C-6254-A1B4-788C-08430C8E580F}"/>
          </ac:graphicFrameMkLst>
        </pc:graphicFrameChg>
      </pc:sldChg>
      <pc:sldChg chg="addSp delSp modSp add mod">
        <pc:chgData name="BABLI GANGWAR" userId="2cd18605-9750-4aca-8fef-4100bede1a84" providerId="ADAL" clId="{77B811A8-C3B8-4ACD-8E24-0EDE728ADCB9}" dt="2025-09-19T18:02:34.528" v="2003" actId="14100"/>
        <pc:sldMkLst>
          <pc:docMk/>
          <pc:sldMk cId="3462658179" sldId="4604"/>
        </pc:sldMkLst>
        <pc:spChg chg="del mod">
          <ac:chgData name="BABLI GANGWAR" userId="2cd18605-9750-4aca-8fef-4100bede1a84" providerId="ADAL" clId="{77B811A8-C3B8-4ACD-8E24-0EDE728ADCB9}" dt="2025-09-19T15:32:10.699" v="863" actId="478"/>
          <ac:spMkLst>
            <pc:docMk/>
            <pc:sldMk cId="3462658179" sldId="4604"/>
            <ac:spMk id="3" creationId="{2802122A-2013-5AD4-2ACC-82216DD56682}"/>
          </ac:spMkLst>
        </pc:spChg>
        <pc:spChg chg="mod">
          <ac:chgData name="BABLI GANGWAR" userId="2cd18605-9750-4aca-8fef-4100bede1a84" providerId="ADAL" clId="{77B811A8-C3B8-4ACD-8E24-0EDE728ADCB9}" dt="2025-09-19T17:49:31.769" v="1871" actId="207"/>
          <ac:spMkLst>
            <pc:docMk/>
            <pc:sldMk cId="3462658179" sldId="4604"/>
            <ac:spMk id="5" creationId="{8D7B57C4-2D7D-F125-76F4-7C231697164D}"/>
          </ac:spMkLst>
        </pc:spChg>
        <pc:spChg chg="add del mod">
          <ac:chgData name="BABLI GANGWAR" userId="2cd18605-9750-4aca-8fef-4100bede1a84" providerId="ADAL" clId="{77B811A8-C3B8-4ACD-8E24-0EDE728ADCB9}" dt="2025-09-19T15:32:13.444" v="865" actId="478"/>
          <ac:spMkLst>
            <pc:docMk/>
            <pc:sldMk cId="3462658179" sldId="4604"/>
            <ac:spMk id="7" creationId="{840127B6-192E-48D3-AFD5-A81373717980}"/>
          </ac:spMkLst>
        </pc:spChg>
        <pc:spChg chg="add del">
          <ac:chgData name="BABLI GANGWAR" userId="2cd18605-9750-4aca-8fef-4100bede1a84" providerId="ADAL" clId="{77B811A8-C3B8-4ACD-8E24-0EDE728ADCB9}" dt="2025-09-19T15:32:16.155" v="867" actId="22"/>
          <ac:spMkLst>
            <pc:docMk/>
            <pc:sldMk cId="3462658179" sldId="4604"/>
            <ac:spMk id="12" creationId="{C678BCA4-52AE-4E32-B687-46C54D072782}"/>
          </ac:spMkLst>
        </pc:spChg>
        <pc:spChg chg="add mod">
          <ac:chgData name="BABLI GANGWAR" userId="2cd18605-9750-4aca-8fef-4100bede1a84" providerId="ADAL" clId="{77B811A8-C3B8-4ACD-8E24-0EDE728ADCB9}" dt="2025-09-19T18:02:34.528" v="2003" actId="14100"/>
          <ac:spMkLst>
            <pc:docMk/>
            <pc:sldMk cId="3462658179" sldId="4604"/>
            <ac:spMk id="14" creationId="{E901A0AE-AB41-443B-809C-C6C400A7F0E9}"/>
          </ac:spMkLst>
        </pc:spChg>
        <pc:graphicFrameChg chg="del mod modGraphic">
          <ac:chgData name="BABLI GANGWAR" userId="2cd18605-9750-4aca-8fef-4100bede1a84" providerId="ADAL" clId="{77B811A8-C3B8-4ACD-8E24-0EDE728ADCB9}" dt="2025-09-19T15:32:08.253" v="861" actId="478"/>
          <ac:graphicFrameMkLst>
            <pc:docMk/>
            <pc:sldMk cId="3462658179" sldId="4604"/>
            <ac:graphicFrameMk id="8" creationId="{5D44552C-6254-A1B4-788C-08430C8E580F}"/>
          </ac:graphicFrameMkLst>
        </pc:graphicFrameChg>
      </pc:sldChg>
      <pc:sldChg chg="addSp delSp modSp add mod">
        <pc:chgData name="BABLI GANGWAR" userId="2cd18605-9750-4aca-8fef-4100bede1a84" providerId="ADAL" clId="{77B811A8-C3B8-4ACD-8E24-0EDE728ADCB9}" dt="2025-09-19T18:02:42.166" v="2004" actId="14100"/>
        <pc:sldMkLst>
          <pc:docMk/>
          <pc:sldMk cId="1298026415" sldId="4605"/>
        </pc:sldMkLst>
        <pc:spChg chg="del mod">
          <ac:chgData name="BABLI GANGWAR" userId="2cd18605-9750-4aca-8fef-4100bede1a84" providerId="ADAL" clId="{77B811A8-C3B8-4ACD-8E24-0EDE728ADCB9}" dt="2025-09-19T15:32:53.081" v="879" actId="478"/>
          <ac:spMkLst>
            <pc:docMk/>
            <pc:sldMk cId="1298026415" sldId="4605"/>
            <ac:spMk id="3" creationId="{2802122A-2013-5AD4-2ACC-82216DD56682}"/>
          </ac:spMkLst>
        </pc:spChg>
        <pc:spChg chg="mod">
          <ac:chgData name="BABLI GANGWAR" userId="2cd18605-9750-4aca-8fef-4100bede1a84" providerId="ADAL" clId="{77B811A8-C3B8-4ACD-8E24-0EDE728ADCB9}" dt="2025-09-19T17:49:38.460" v="1872" actId="207"/>
          <ac:spMkLst>
            <pc:docMk/>
            <pc:sldMk cId="1298026415" sldId="4605"/>
            <ac:spMk id="5" creationId="{8D7B57C4-2D7D-F125-76F4-7C231697164D}"/>
          </ac:spMkLst>
        </pc:spChg>
        <pc:spChg chg="add del mod">
          <ac:chgData name="BABLI GANGWAR" userId="2cd18605-9750-4aca-8fef-4100bede1a84" providerId="ADAL" clId="{77B811A8-C3B8-4ACD-8E24-0EDE728ADCB9}" dt="2025-09-19T15:32:55.388" v="881" actId="478"/>
          <ac:spMkLst>
            <pc:docMk/>
            <pc:sldMk cId="1298026415" sldId="4605"/>
            <ac:spMk id="7" creationId="{7D6B786F-2F2F-4E0D-B4DD-0F706FFEEF81}"/>
          </ac:spMkLst>
        </pc:spChg>
        <pc:spChg chg="add mod">
          <ac:chgData name="BABLI GANGWAR" userId="2cd18605-9750-4aca-8fef-4100bede1a84" providerId="ADAL" clId="{77B811A8-C3B8-4ACD-8E24-0EDE728ADCB9}" dt="2025-09-19T18:02:42.166" v="2004" actId="14100"/>
          <ac:spMkLst>
            <pc:docMk/>
            <pc:sldMk cId="1298026415" sldId="4605"/>
            <ac:spMk id="12" creationId="{76549C49-1BB8-403B-92CC-5E9224FCC94A}"/>
          </ac:spMkLst>
        </pc:spChg>
        <pc:graphicFrameChg chg="del mod modGraphic">
          <ac:chgData name="BABLI GANGWAR" userId="2cd18605-9750-4aca-8fef-4100bede1a84" providerId="ADAL" clId="{77B811A8-C3B8-4ACD-8E24-0EDE728ADCB9}" dt="2025-09-19T15:32:50.392" v="877" actId="478"/>
          <ac:graphicFrameMkLst>
            <pc:docMk/>
            <pc:sldMk cId="1298026415" sldId="4605"/>
            <ac:graphicFrameMk id="8" creationId="{5D44552C-6254-A1B4-788C-08430C8E580F}"/>
          </ac:graphicFrameMkLst>
        </pc:graphicFrameChg>
      </pc:sldChg>
      <pc:sldChg chg="addSp delSp modSp add mod">
        <pc:chgData name="BABLI GANGWAR" userId="2cd18605-9750-4aca-8fef-4100bede1a84" providerId="ADAL" clId="{77B811A8-C3B8-4ACD-8E24-0EDE728ADCB9}" dt="2025-09-19T18:02:51.805" v="2006" actId="14100"/>
        <pc:sldMkLst>
          <pc:docMk/>
          <pc:sldMk cId="4090982144" sldId="4606"/>
        </pc:sldMkLst>
        <pc:spChg chg="del mod">
          <ac:chgData name="BABLI GANGWAR" userId="2cd18605-9750-4aca-8fef-4100bede1a84" providerId="ADAL" clId="{77B811A8-C3B8-4ACD-8E24-0EDE728ADCB9}" dt="2025-09-19T15:34:09.222" v="892" actId="478"/>
          <ac:spMkLst>
            <pc:docMk/>
            <pc:sldMk cId="4090982144" sldId="4606"/>
            <ac:spMk id="3" creationId="{2802122A-2013-5AD4-2ACC-82216DD56682}"/>
          </ac:spMkLst>
        </pc:spChg>
        <pc:spChg chg="mod">
          <ac:chgData name="BABLI GANGWAR" userId="2cd18605-9750-4aca-8fef-4100bede1a84" providerId="ADAL" clId="{77B811A8-C3B8-4ACD-8E24-0EDE728ADCB9}" dt="2025-09-19T17:49:45.317" v="1873" actId="207"/>
          <ac:spMkLst>
            <pc:docMk/>
            <pc:sldMk cId="4090982144" sldId="4606"/>
            <ac:spMk id="5" creationId="{8D7B57C4-2D7D-F125-76F4-7C231697164D}"/>
          </ac:spMkLst>
        </pc:spChg>
        <pc:spChg chg="add del mod">
          <ac:chgData name="BABLI GANGWAR" userId="2cd18605-9750-4aca-8fef-4100bede1a84" providerId="ADAL" clId="{77B811A8-C3B8-4ACD-8E24-0EDE728ADCB9}" dt="2025-09-19T15:34:11.497" v="894" actId="478"/>
          <ac:spMkLst>
            <pc:docMk/>
            <pc:sldMk cId="4090982144" sldId="4606"/>
            <ac:spMk id="7" creationId="{2FD35943-707E-4496-BDB3-F27539DF5B43}"/>
          </ac:spMkLst>
        </pc:spChg>
        <pc:spChg chg="add mod">
          <ac:chgData name="BABLI GANGWAR" userId="2cd18605-9750-4aca-8fef-4100bede1a84" providerId="ADAL" clId="{77B811A8-C3B8-4ACD-8E24-0EDE728ADCB9}" dt="2025-09-19T18:02:51.805" v="2006" actId="14100"/>
          <ac:spMkLst>
            <pc:docMk/>
            <pc:sldMk cId="4090982144" sldId="4606"/>
            <ac:spMk id="12" creationId="{6EBE0A65-B613-43B7-AD2D-7FC463530BF9}"/>
          </ac:spMkLst>
        </pc:spChg>
        <pc:graphicFrameChg chg="del mod modGraphic">
          <ac:chgData name="BABLI GANGWAR" userId="2cd18605-9750-4aca-8fef-4100bede1a84" providerId="ADAL" clId="{77B811A8-C3B8-4ACD-8E24-0EDE728ADCB9}" dt="2025-09-19T15:34:06.808" v="890" actId="478"/>
          <ac:graphicFrameMkLst>
            <pc:docMk/>
            <pc:sldMk cId="4090982144" sldId="4606"/>
            <ac:graphicFrameMk id="8" creationId="{5D44552C-6254-A1B4-788C-08430C8E580F}"/>
          </ac:graphicFrameMkLst>
        </pc:graphicFrameChg>
      </pc:sldChg>
      <pc:sldChg chg="add del">
        <pc:chgData name="BABLI GANGWAR" userId="2cd18605-9750-4aca-8fef-4100bede1a84" providerId="ADAL" clId="{77B811A8-C3B8-4ACD-8E24-0EDE728ADCB9}" dt="2025-09-19T15:35:08.569" v="905" actId="47"/>
        <pc:sldMkLst>
          <pc:docMk/>
          <pc:sldMk cId="1515341861" sldId="4607"/>
        </pc:sldMkLst>
      </pc:sldChg>
      <pc:sldChg chg="modSp mod">
        <pc:chgData name="BABLI GANGWAR" userId="2cd18605-9750-4aca-8fef-4100bede1a84" providerId="ADAL" clId="{77B811A8-C3B8-4ACD-8E24-0EDE728ADCB9}" dt="2025-09-19T18:02:07.516" v="2001" actId="14100"/>
        <pc:sldMkLst>
          <pc:docMk/>
          <pc:sldMk cId="2306482878" sldId="4608"/>
        </pc:sldMkLst>
        <pc:spChg chg="mod">
          <ac:chgData name="BABLI GANGWAR" userId="2cd18605-9750-4aca-8fef-4100bede1a84" providerId="ADAL" clId="{77B811A8-C3B8-4ACD-8E24-0EDE728ADCB9}" dt="2025-09-19T17:48:28.624" v="1864" actId="207"/>
          <ac:spMkLst>
            <pc:docMk/>
            <pc:sldMk cId="2306482878" sldId="4608"/>
            <ac:spMk id="5" creationId="{8D7B57C4-2D7D-F125-76F4-7C231697164D}"/>
          </ac:spMkLst>
        </pc:spChg>
        <pc:spChg chg="mod">
          <ac:chgData name="BABLI GANGWAR" userId="2cd18605-9750-4aca-8fef-4100bede1a84" providerId="ADAL" clId="{77B811A8-C3B8-4ACD-8E24-0EDE728ADCB9}" dt="2025-09-19T18:02:07.516" v="2001" actId="14100"/>
          <ac:spMkLst>
            <pc:docMk/>
            <pc:sldMk cId="2306482878" sldId="4608"/>
            <ac:spMk id="12" creationId="{3F976AFE-7C04-42CF-9B42-631C91CB3313}"/>
          </ac:spMkLst>
        </pc:spChg>
      </pc:sldChg>
      <pc:sldChg chg="modSp del mod">
        <pc:chgData name="BABLI GANGWAR" userId="2cd18605-9750-4aca-8fef-4100bede1a84" providerId="ADAL" clId="{77B811A8-C3B8-4ACD-8E24-0EDE728ADCB9}" dt="2025-09-19T17:48:59.896" v="1868" actId="47"/>
        <pc:sldMkLst>
          <pc:docMk/>
          <pc:sldMk cId="1970037823" sldId="4609"/>
        </pc:sldMkLst>
        <pc:spChg chg="mod">
          <ac:chgData name="BABLI GANGWAR" userId="2cd18605-9750-4aca-8fef-4100bede1a84" providerId="ADAL" clId="{77B811A8-C3B8-4ACD-8E24-0EDE728ADCB9}" dt="2025-09-19T17:48:36.965" v="1865" actId="207"/>
          <ac:spMkLst>
            <pc:docMk/>
            <pc:sldMk cId="1970037823" sldId="4609"/>
            <ac:spMk id="5" creationId="{8D7B57C4-2D7D-F125-76F4-7C231697164D}"/>
          </ac:spMkLst>
        </pc:spChg>
        <pc:spChg chg="mod">
          <ac:chgData name="BABLI GANGWAR" userId="2cd18605-9750-4aca-8fef-4100bede1a84" providerId="ADAL" clId="{77B811A8-C3B8-4ACD-8E24-0EDE728ADCB9}" dt="2025-09-19T17:35:39.079" v="1759" actId="255"/>
          <ac:spMkLst>
            <pc:docMk/>
            <pc:sldMk cId="1970037823" sldId="4609"/>
            <ac:spMk id="12" creationId="{EB51752E-010B-4AAC-B73B-18BF312FDF33}"/>
          </ac:spMkLst>
        </pc:spChg>
      </pc:sldChg>
      <pc:sldChg chg="modSp mod">
        <pc:chgData name="BABLI GANGWAR" userId="2cd18605-9750-4aca-8fef-4100bede1a84" providerId="ADAL" clId="{77B811A8-C3B8-4ACD-8E24-0EDE728ADCB9}" dt="2025-09-19T17:58:35.087" v="1987" actId="14100"/>
        <pc:sldMkLst>
          <pc:docMk/>
          <pc:sldMk cId="168257230" sldId="4610"/>
        </pc:sldMkLst>
        <pc:spChg chg="mod">
          <ac:chgData name="BABLI GANGWAR" userId="2cd18605-9750-4aca-8fef-4100bede1a84" providerId="ADAL" clId="{77B811A8-C3B8-4ACD-8E24-0EDE728ADCB9}" dt="2025-09-19T17:58:12.833" v="1983" actId="1076"/>
          <ac:spMkLst>
            <pc:docMk/>
            <pc:sldMk cId="168257230" sldId="4610"/>
            <ac:spMk id="3" creationId="{1F16AAD6-FA51-9527-7EC4-3C30EE8A08D9}"/>
          </ac:spMkLst>
        </pc:spChg>
        <pc:spChg chg="mod">
          <ac:chgData name="BABLI GANGWAR" userId="2cd18605-9750-4aca-8fef-4100bede1a84" providerId="ADAL" clId="{77B811A8-C3B8-4ACD-8E24-0EDE728ADCB9}" dt="2025-09-19T17:58:35.087" v="1987" actId="14100"/>
          <ac:spMkLst>
            <pc:docMk/>
            <pc:sldMk cId="168257230" sldId="4610"/>
            <ac:spMk id="4" creationId="{405341CB-E83D-D325-31FA-DCD951F81749}"/>
          </ac:spMkLst>
        </pc:spChg>
        <pc:spChg chg="mod">
          <ac:chgData name="BABLI GANGWAR" userId="2cd18605-9750-4aca-8fef-4100bede1a84" providerId="ADAL" clId="{77B811A8-C3B8-4ACD-8E24-0EDE728ADCB9}" dt="2025-09-19T17:58:22.548" v="1984" actId="14100"/>
          <ac:spMkLst>
            <pc:docMk/>
            <pc:sldMk cId="168257230" sldId="4610"/>
            <ac:spMk id="5" creationId="{B12E37DA-BC56-AD9E-B286-5D166E870F52}"/>
          </ac:spMkLst>
        </pc:spChg>
        <pc:spChg chg="mod">
          <ac:chgData name="BABLI GANGWAR" userId="2cd18605-9750-4aca-8fef-4100bede1a84" providerId="ADAL" clId="{77B811A8-C3B8-4ACD-8E24-0EDE728ADCB9}" dt="2025-09-19T17:58:27.471" v="1985" actId="1076"/>
          <ac:spMkLst>
            <pc:docMk/>
            <pc:sldMk cId="168257230" sldId="4610"/>
            <ac:spMk id="12" creationId="{BC4EACA0-ED45-F1EA-3881-C245E08D4BC5}"/>
          </ac:spMkLst>
        </pc:spChg>
      </pc:sldChg>
      <pc:sldChg chg="addSp delSp modSp add mod">
        <pc:chgData name="BABLI GANGWAR" userId="2cd18605-9750-4aca-8fef-4100bede1a84" providerId="ADAL" clId="{77B811A8-C3B8-4ACD-8E24-0EDE728ADCB9}" dt="2025-09-19T18:23:24.415" v="2136" actId="14100"/>
        <pc:sldMkLst>
          <pc:docMk/>
          <pc:sldMk cId="1196341392" sldId="4611"/>
        </pc:sldMkLst>
        <pc:spChg chg="del mod">
          <ac:chgData name="BABLI GANGWAR" userId="2cd18605-9750-4aca-8fef-4100bede1a84" providerId="ADAL" clId="{77B811A8-C3B8-4ACD-8E24-0EDE728ADCB9}" dt="2025-09-19T15:52:50.727" v="1233" actId="478"/>
          <ac:spMkLst>
            <pc:docMk/>
            <pc:sldMk cId="1196341392" sldId="4611"/>
            <ac:spMk id="3" creationId="{E74AA8CF-33FD-3A11-3C72-47FFDE6E7857}"/>
          </ac:spMkLst>
        </pc:spChg>
        <pc:spChg chg="mod">
          <ac:chgData name="BABLI GANGWAR" userId="2cd18605-9750-4aca-8fef-4100bede1a84" providerId="ADAL" clId="{77B811A8-C3B8-4ACD-8E24-0EDE728ADCB9}" dt="2025-09-19T15:53:12.534" v="1244" actId="120"/>
          <ac:spMkLst>
            <pc:docMk/>
            <pc:sldMk cId="1196341392" sldId="4611"/>
            <ac:spMk id="4" creationId="{747492EC-BA09-CB8B-572B-CCFAB071FF60}"/>
          </ac:spMkLst>
        </pc:spChg>
        <pc:spChg chg="del mod">
          <ac:chgData name="BABLI GANGWAR" userId="2cd18605-9750-4aca-8fef-4100bede1a84" providerId="ADAL" clId="{77B811A8-C3B8-4ACD-8E24-0EDE728ADCB9}" dt="2025-09-19T15:52:50.728" v="1235"/>
          <ac:spMkLst>
            <pc:docMk/>
            <pc:sldMk cId="1196341392" sldId="4611"/>
            <ac:spMk id="5" creationId="{D85C6769-F6EB-09AA-6F5E-793255985B5D}"/>
          </ac:spMkLst>
        </pc:spChg>
        <pc:spChg chg="add del mod">
          <ac:chgData name="BABLI GANGWAR" userId="2cd18605-9750-4aca-8fef-4100bede1a84" providerId="ADAL" clId="{77B811A8-C3B8-4ACD-8E24-0EDE728ADCB9}" dt="2025-09-19T15:52:53.277" v="1237" actId="478"/>
          <ac:spMkLst>
            <pc:docMk/>
            <pc:sldMk cId="1196341392" sldId="4611"/>
            <ac:spMk id="7" creationId="{A0ACD6CB-A313-4295-96C4-A552760C532E}"/>
          </ac:spMkLst>
        </pc:spChg>
        <pc:spChg chg="del mod">
          <ac:chgData name="BABLI GANGWAR" userId="2cd18605-9750-4aca-8fef-4100bede1a84" providerId="ADAL" clId="{77B811A8-C3B8-4ACD-8E24-0EDE728ADCB9}" dt="2025-09-19T15:52:58.390" v="1240" actId="478"/>
          <ac:spMkLst>
            <pc:docMk/>
            <pc:sldMk cId="1196341392" sldId="4611"/>
            <ac:spMk id="8" creationId="{706AE2F8-CE63-CD20-FAE6-8376D832F3FE}"/>
          </ac:spMkLst>
        </pc:spChg>
        <pc:picChg chg="add mod">
          <ac:chgData name="BABLI GANGWAR" userId="2cd18605-9750-4aca-8fef-4100bede1a84" providerId="ADAL" clId="{77B811A8-C3B8-4ACD-8E24-0EDE728ADCB9}" dt="2025-09-19T18:23:24.415" v="2136" actId="14100"/>
          <ac:picMkLst>
            <pc:docMk/>
            <pc:sldMk cId="1196341392" sldId="4611"/>
            <ac:picMk id="11" creationId="{25473D08-4FED-409B-90B0-AFCF11668141}"/>
          </ac:picMkLst>
        </pc:picChg>
      </pc:sldChg>
      <pc:sldChg chg="addSp delSp modSp add mod">
        <pc:chgData name="BABLI GANGWAR" userId="2cd18605-9750-4aca-8fef-4100bede1a84" providerId="ADAL" clId="{77B811A8-C3B8-4ACD-8E24-0EDE728ADCB9}" dt="2025-09-19T18:24:12.110" v="2138" actId="14100"/>
        <pc:sldMkLst>
          <pc:docMk/>
          <pc:sldMk cId="123646104" sldId="4612"/>
        </pc:sldMkLst>
        <pc:spChg chg="del mod">
          <ac:chgData name="BABLI GANGWAR" userId="2cd18605-9750-4aca-8fef-4100bede1a84" providerId="ADAL" clId="{77B811A8-C3B8-4ACD-8E24-0EDE728ADCB9}" dt="2025-09-19T17:05:54.328" v="1291" actId="478"/>
          <ac:spMkLst>
            <pc:docMk/>
            <pc:sldMk cId="123646104" sldId="4612"/>
            <ac:spMk id="3" creationId="{A5126D94-33E7-81C8-8894-2A6434D292E5}"/>
          </ac:spMkLst>
        </pc:spChg>
        <pc:spChg chg="mod">
          <ac:chgData name="BABLI GANGWAR" userId="2cd18605-9750-4aca-8fef-4100bede1a84" providerId="ADAL" clId="{77B811A8-C3B8-4ACD-8E24-0EDE728ADCB9}" dt="2025-09-19T17:06:08.537" v="1294"/>
          <ac:spMkLst>
            <pc:docMk/>
            <pc:sldMk cId="123646104" sldId="4612"/>
            <ac:spMk id="4" creationId="{14C541E3-671A-22C9-AB54-B533261804E8}"/>
          </ac:spMkLst>
        </pc:spChg>
        <pc:spChg chg="add del mod">
          <ac:chgData name="BABLI GANGWAR" userId="2cd18605-9750-4aca-8fef-4100bede1a84" providerId="ADAL" clId="{77B811A8-C3B8-4ACD-8E24-0EDE728ADCB9}" dt="2025-09-19T17:05:56.635" v="1293" actId="478"/>
          <ac:spMkLst>
            <pc:docMk/>
            <pc:sldMk cId="123646104" sldId="4612"/>
            <ac:spMk id="6" creationId="{C62E7F45-263C-4526-9A21-4575075FB5D8}"/>
          </ac:spMkLst>
        </pc:spChg>
        <pc:spChg chg="del mod">
          <ac:chgData name="BABLI GANGWAR" userId="2cd18605-9750-4aca-8fef-4100bede1a84" providerId="ADAL" clId="{77B811A8-C3B8-4ACD-8E24-0EDE728ADCB9}" dt="2025-09-19T17:05:49.684" v="1288"/>
          <ac:spMkLst>
            <pc:docMk/>
            <pc:sldMk cId="123646104" sldId="4612"/>
            <ac:spMk id="7" creationId="{E2D9CC77-D0E3-78A1-ABED-BCC55E01AD41}"/>
          </ac:spMkLst>
        </pc:spChg>
        <pc:graphicFrameChg chg="del mod modGraphic">
          <ac:chgData name="BABLI GANGWAR" userId="2cd18605-9750-4aca-8fef-4100bede1a84" providerId="ADAL" clId="{77B811A8-C3B8-4ACD-8E24-0EDE728ADCB9}" dt="2025-09-19T17:05:49.683" v="1286" actId="478"/>
          <ac:graphicFrameMkLst>
            <pc:docMk/>
            <pc:sldMk cId="123646104" sldId="4612"/>
            <ac:graphicFrameMk id="10" creationId="{A035AACC-25D0-EC5D-DC81-4DF7D1E62233}"/>
          </ac:graphicFrameMkLst>
        </pc:graphicFrameChg>
        <pc:picChg chg="add mod">
          <ac:chgData name="BABLI GANGWAR" userId="2cd18605-9750-4aca-8fef-4100bede1a84" providerId="ADAL" clId="{77B811A8-C3B8-4ACD-8E24-0EDE728ADCB9}" dt="2025-09-19T18:24:12.110" v="2138" actId="14100"/>
          <ac:picMkLst>
            <pc:docMk/>
            <pc:sldMk cId="123646104" sldId="4612"/>
            <ac:picMk id="11" creationId="{5E3B88D5-2995-4B60-AB7C-AC92D8EC1C45}"/>
          </ac:picMkLst>
        </pc:picChg>
      </pc:sldChg>
      <pc:sldChg chg="addSp delSp modSp add del mod">
        <pc:chgData name="BABLI GANGWAR" userId="2cd18605-9750-4aca-8fef-4100bede1a84" providerId="ADAL" clId="{77B811A8-C3B8-4ACD-8E24-0EDE728ADCB9}" dt="2025-09-19T17:24:24.729" v="1609" actId="47"/>
        <pc:sldMkLst>
          <pc:docMk/>
          <pc:sldMk cId="4135869667" sldId="4613"/>
        </pc:sldMkLst>
        <pc:spChg chg="del mod">
          <ac:chgData name="BABLI GANGWAR" userId="2cd18605-9750-4aca-8fef-4100bede1a84" providerId="ADAL" clId="{77B811A8-C3B8-4ACD-8E24-0EDE728ADCB9}" dt="2025-09-19T17:23:21.852" v="1594" actId="478"/>
          <ac:spMkLst>
            <pc:docMk/>
            <pc:sldMk cId="4135869667" sldId="4613"/>
            <ac:spMk id="3" creationId="{CD94DFE1-AD67-B2C0-0993-5BCE1948CC2D}"/>
          </ac:spMkLst>
        </pc:spChg>
        <pc:spChg chg="mod">
          <ac:chgData name="BABLI GANGWAR" userId="2cd18605-9750-4aca-8fef-4100bede1a84" providerId="ADAL" clId="{77B811A8-C3B8-4ACD-8E24-0EDE728ADCB9}" dt="2025-09-19T17:23:40.100" v="1602" actId="120"/>
          <ac:spMkLst>
            <pc:docMk/>
            <pc:sldMk cId="4135869667" sldId="4613"/>
            <ac:spMk id="4" creationId="{00318D87-4AF3-B74F-E447-7298A996EE24}"/>
          </ac:spMkLst>
        </pc:spChg>
        <pc:spChg chg="del mod">
          <ac:chgData name="BABLI GANGWAR" userId="2cd18605-9750-4aca-8fef-4100bede1a84" providerId="ADAL" clId="{77B811A8-C3B8-4ACD-8E24-0EDE728ADCB9}" dt="2025-09-19T17:23:21.854" v="1596"/>
          <ac:spMkLst>
            <pc:docMk/>
            <pc:sldMk cId="4135869667" sldId="4613"/>
            <ac:spMk id="5" creationId="{50100D12-ECAC-C145-D442-90424B24B0C2}"/>
          </ac:spMkLst>
        </pc:spChg>
        <pc:spChg chg="add del mod">
          <ac:chgData name="BABLI GANGWAR" userId="2cd18605-9750-4aca-8fef-4100bede1a84" providerId="ADAL" clId="{77B811A8-C3B8-4ACD-8E24-0EDE728ADCB9}" dt="2025-09-19T17:23:26.028" v="1598" actId="478"/>
          <ac:spMkLst>
            <pc:docMk/>
            <pc:sldMk cId="4135869667" sldId="4613"/>
            <ac:spMk id="7" creationId="{147FE1D9-8924-4D7A-A140-0AF4FC3E419B}"/>
          </ac:spMkLst>
        </pc:spChg>
        <pc:spChg chg="mod">
          <ac:chgData name="BABLI GANGWAR" userId="2cd18605-9750-4aca-8fef-4100bede1a84" providerId="ADAL" clId="{77B811A8-C3B8-4ACD-8E24-0EDE728ADCB9}" dt="2025-09-19T17:23:16.021" v="1591" actId="20577"/>
          <ac:spMkLst>
            <pc:docMk/>
            <pc:sldMk cId="4135869667" sldId="4613"/>
            <ac:spMk id="12" creationId="{9A2257D0-CA54-F433-2122-D7293D9523A9}"/>
          </ac:spMkLst>
        </pc:spChg>
        <pc:spChg chg="add">
          <ac:chgData name="BABLI GANGWAR" userId="2cd18605-9750-4aca-8fef-4100bede1a84" providerId="ADAL" clId="{77B811A8-C3B8-4ACD-8E24-0EDE728ADCB9}" dt="2025-09-19T17:23:49.423" v="1603" actId="22"/>
          <ac:spMkLst>
            <pc:docMk/>
            <pc:sldMk cId="4135869667" sldId="4613"/>
            <ac:spMk id="13" creationId="{3930E4BD-E852-4087-AFC1-2F9678C03BC9}"/>
          </ac:spMkLst>
        </pc:spChg>
      </pc:sldChg>
      <pc:sldChg chg="addSp delSp modSp add mod">
        <pc:chgData name="BABLI GANGWAR" userId="2cd18605-9750-4aca-8fef-4100bede1a84" providerId="ADAL" clId="{77B811A8-C3B8-4ACD-8E24-0EDE728ADCB9}" dt="2025-09-19T17:47:57.275" v="1863" actId="14100"/>
        <pc:sldMkLst>
          <pc:docMk/>
          <pc:sldMk cId="4170439514" sldId="4613"/>
        </pc:sldMkLst>
        <pc:spChg chg="add del mod">
          <ac:chgData name="BABLI GANGWAR" userId="2cd18605-9750-4aca-8fef-4100bede1a84" providerId="ADAL" clId="{77B811A8-C3B8-4ACD-8E24-0EDE728ADCB9}" dt="2025-09-19T17:47:48.192" v="1862" actId="14100"/>
          <ac:spMkLst>
            <pc:docMk/>
            <pc:sldMk cId="4170439514" sldId="4613"/>
            <ac:spMk id="3" creationId="{50AB0917-5078-994B-1C99-CE2BD2F090F3}"/>
          </ac:spMkLst>
        </pc:spChg>
        <pc:spChg chg="add del mod">
          <ac:chgData name="BABLI GANGWAR" userId="2cd18605-9750-4aca-8fef-4100bede1a84" providerId="ADAL" clId="{77B811A8-C3B8-4ACD-8E24-0EDE728ADCB9}" dt="2025-09-19T17:46:06.682" v="1844" actId="478"/>
          <ac:spMkLst>
            <pc:docMk/>
            <pc:sldMk cId="4170439514" sldId="4613"/>
            <ac:spMk id="7" creationId="{ACA9E190-4727-40B1-B251-3B7DD56CEC14}"/>
          </ac:spMkLst>
        </pc:spChg>
        <pc:spChg chg="del mod">
          <ac:chgData name="BABLI GANGWAR" userId="2cd18605-9750-4aca-8fef-4100bede1a84" providerId="ADAL" clId="{77B811A8-C3B8-4ACD-8E24-0EDE728ADCB9}" dt="2025-09-19T17:46:03.948" v="1842" actId="478"/>
          <ac:spMkLst>
            <pc:docMk/>
            <pc:sldMk cId="4170439514" sldId="4613"/>
            <ac:spMk id="10" creationId="{5DCC691A-6ED7-3F6F-C719-BB96F13A642F}"/>
          </ac:spMkLst>
        </pc:spChg>
        <pc:spChg chg="add del mod">
          <ac:chgData name="BABLI GANGWAR" userId="2cd18605-9750-4aca-8fef-4100bede1a84" providerId="ADAL" clId="{77B811A8-C3B8-4ACD-8E24-0EDE728ADCB9}" dt="2025-09-19T17:46:14.042" v="1851" actId="478"/>
          <ac:spMkLst>
            <pc:docMk/>
            <pc:sldMk cId="4170439514" sldId="4613"/>
            <ac:spMk id="12" creationId="{AE6AE430-700F-4573-AF20-D260A694B3B2}"/>
          </ac:spMkLst>
        </pc:spChg>
        <pc:spChg chg="add">
          <ac:chgData name="BABLI GANGWAR" userId="2cd18605-9750-4aca-8fef-4100bede1a84" providerId="ADAL" clId="{77B811A8-C3B8-4ACD-8E24-0EDE728ADCB9}" dt="2025-09-19T17:46:39.417" v="1853" actId="22"/>
          <ac:spMkLst>
            <pc:docMk/>
            <pc:sldMk cId="4170439514" sldId="4613"/>
            <ac:spMk id="16" creationId="{9F5F4558-76E8-4AFC-B0C6-76BA91D214AB}"/>
          </ac:spMkLst>
        </pc:spChg>
        <pc:spChg chg="add">
          <ac:chgData name="BABLI GANGWAR" userId="2cd18605-9750-4aca-8fef-4100bede1a84" providerId="ADAL" clId="{77B811A8-C3B8-4ACD-8E24-0EDE728ADCB9}" dt="2025-09-19T17:46:45.858" v="1854" actId="22"/>
          <ac:spMkLst>
            <pc:docMk/>
            <pc:sldMk cId="4170439514" sldId="4613"/>
            <ac:spMk id="17" creationId="{BBECCB2C-91AF-4EF0-92B5-DCEE54BC398C}"/>
          </ac:spMkLst>
        </pc:spChg>
        <pc:spChg chg="add mod">
          <ac:chgData name="BABLI GANGWAR" userId="2cd18605-9750-4aca-8fef-4100bede1a84" providerId="ADAL" clId="{77B811A8-C3B8-4ACD-8E24-0EDE728ADCB9}" dt="2025-09-19T17:47:33.517" v="1859" actId="1076"/>
          <ac:spMkLst>
            <pc:docMk/>
            <pc:sldMk cId="4170439514" sldId="4613"/>
            <ac:spMk id="21" creationId="{D74E81BA-A4C1-4946-A9B5-2F765B06C897}"/>
          </ac:spMkLst>
        </pc:spChg>
        <pc:graphicFrameChg chg="del mod modGraphic">
          <ac:chgData name="BABLI GANGWAR" userId="2cd18605-9750-4aca-8fef-4100bede1a84" providerId="ADAL" clId="{77B811A8-C3B8-4ACD-8E24-0EDE728ADCB9}" dt="2025-09-19T17:46:00.205" v="1840" actId="478"/>
          <ac:graphicFrameMkLst>
            <pc:docMk/>
            <pc:sldMk cId="4170439514" sldId="4613"/>
            <ac:graphicFrameMk id="8" creationId="{160078C0-604A-E240-5C61-0008D2C6F236}"/>
          </ac:graphicFrameMkLst>
        </pc:graphicFrameChg>
        <pc:graphicFrameChg chg="add mod modGraphic">
          <ac:chgData name="BABLI GANGWAR" userId="2cd18605-9750-4aca-8fef-4100bede1a84" providerId="ADAL" clId="{77B811A8-C3B8-4ACD-8E24-0EDE728ADCB9}" dt="2025-09-19T17:47:57.275" v="1863" actId="14100"/>
          <ac:graphicFrameMkLst>
            <pc:docMk/>
            <pc:sldMk cId="4170439514" sldId="4613"/>
            <ac:graphicFrameMk id="18" creationId="{38DF1F5C-BEE1-4039-9849-7F583861AA8D}"/>
          </ac:graphicFrameMkLst>
        </pc:graphicFrameChg>
        <pc:graphicFrameChg chg="add del mod">
          <ac:chgData name="BABLI GANGWAR" userId="2cd18605-9750-4aca-8fef-4100bede1a84" providerId="ADAL" clId="{77B811A8-C3B8-4ACD-8E24-0EDE728ADCB9}" dt="2025-09-19T17:47:13.685" v="1857"/>
          <ac:graphicFrameMkLst>
            <pc:docMk/>
            <pc:sldMk cId="4170439514" sldId="4613"/>
            <ac:graphicFrameMk id="19" creationId="{D1D38FB4-173F-4381-B5CF-636174485D99}"/>
          </ac:graphicFrameMkLst>
        </pc:graphicFrameChg>
      </pc:sldChg>
      <pc:sldChg chg="addSp delSp modSp add mod">
        <pc:chgData name="BABLI GANGWAR" userId="2cd18605-9750-4aca-8fef-4100bede1a84" providerId="ADAL" clId="{77B811A8-C3B8-4ACD-8E24-0EDE728ADCB9}" dt="2025-09-19T18:35:29.098" v="2199" actId="14100"/>
        <pc:sldMkLst>
          <pc:docMk/>
          <pc:sldMk cId="2848773257" sldId="4614"/>
        </pc:sldMkLst>
        <pc:spChg chg="mod">
          <ac:chgData name="BABLI GANGWAR" userId="2cd18605-9750-4aca-8fef-4100bede1a84" providerId="ADAL" clId="{77B811A8-C3B8-4ACD-8E24-0EDE728ADCB9}" dt="2025-09-19T18:15:36.002" v="2107" actId="20577"/>
          <ac:spMkLst>
            <pc:docMk/>
            <pc:sldMk cId="2848773257" sldId="4614"/>
            <ac:spMk id="4" creationId="{8C83A181-EE87-4E36-4C4D-0D269D0771AD}"/>
          </ac:spMkLst>
        </pc:spChg>
        <pc:spChg chg="del mod">
          <ac:chgData name="BABLI GANGWAR" userId="2cd18605-9750-4aca-8fef-4100bede1a84" providerId="ADAL" clId="{77B811A8-C3B8-4ACD-8E24-0EDE728ADCB9}" dt="2025-09-19T18:15:13.189" v="2102"/>
          <ac:spMkLst>
            <pc:docMk/>
            <pc:sldMk cId="2848773257" sldId="4614"/>
            <ac:spMk id="5" creationId="{8D7B57C4-2D7D-F125-76F4-7C231697164D}"/>
          </ac:spMkLst>
        </pc:spChg>
        <pc:spChg chg="del mod">
          <ac:chgData name="BABLI GANGWAR" userId="2cd18605-9750-4aca-8fef-4100bede1a84" providerId="ADAL" clId="{77B811A8-C3B8-4ACD-8E24-0EDE728ADCB9}" dt="2025-09-19T18:15:08.290" v="2099" actId="478"/>
          <ac:spMkLst>
            <pc:docMk/>
            <pc:sldMk cId="2848773257" sldId="4614"/>
            <ac:spMk id="12" creationId="{6EBE0A65-B613-43B7-AD2D-7FC463530BF9}"/>
          </ac:spMkLst>
        </pc:spChg>
        <pc:picChg chg="add del mod">
          <ac:chgData name="BABLI GANGWAR" userId="2cd18605-9750-4aca-8fef-4100bede1a84" providerId="ADAL" clId="{77B811A8-C3B8-4ACD-8E24-0EDE728ADCB9}" dt="2025-09-19T18:25:17.900" v="2143" actId="478"/>
          <ac:picMkLst>
            <pc:docMk/>
            <pc:sldMk cId="2848773257" sldId="4614"/>
            <ac:picMk id="8" creationId="{EA9A80AA-1970-4457-9810-11CDF06FFA63}"/>
          </ac:picMkLst>
        </pc:picChg>
        <pc:picChg chg="add mod">
          <ac:chgData name="BABLI GANGWAR" userId="2cd18605-9750-4aca-8fef-4100bede1a84" providerId="ADAL" clId="{77B811A8-C3B8-4ACD-8E24-0EDE728ADCB9}" dt="2025-09-19T18:35:29.098" v="2199" actId="14100"/>
          <ac:picMkLst>
            <pc:docMk/>
            <pc:sldMk cId="2848773257" sldId="4614"/>
            <ac:picMk id="3074" creationId="{03CE2B33-A284-445A-A0C8-1B465FA65553}"/>
          </ac:picMkLst>
        </pc:picChg>
      </pc:sldChg>
      <pc:sldChg chg="addSp delSp modSp add mod">
        <pc:chgData name="BABLI GANGWAR" userId="2cd18605-9750-4aca-8fef-4100bede1a84" providerId="ADAL" clId="{77B811A8-C3B8-4ACD-8E24-0EDE728ADCB9}" dt="2025-09-19T18:26:54.665" v="2166" actId="14100"/>
        <pc:sldMkLst>
          <pc:docMk/>
          <pc:sldMk cId="4073351621" sldId="4615"/>
        </pc:sldMkLst>
        <pc:spChg chg="del mod">
          <ac:chgData name="BABLI GANGWAR" userId="2cd18605-9750-4aca-8fef-4100bede1a84" providerId="ADAL" clId="{77B811A8-C3B8-4ACD-8E24-0EDE728ADCB9}" dt="2025-09-19T18:25:57.137" v="2149" actId="478"/>
          <ac:spMkLst>
            <pc:docMk/>
            <pc:sldMk cId="4073351621" sldId="4615"/>
            <ac:spMk id="3" creationId="{F45DEF88-56E0-5F72-1491-24CE0D3E72F8}"/>
          </ac:spMkLst>
        </pc:spChg>
        <pc:spChg chg="mod">
          <ac:chgData name="BABLI GANGWAR" userId="2cd18605-9750-4aca-8fef-4100bede1a84" providerId="ADAL" clId="{77B811A8-C3B8-4ACD-8E24-0EDE728ADCB9}" dt="2025-09-19T18:26:14.538" v="2157" actId="120"/>
          <ac:spMkLst>
            <pc:docMk/>
            <pc:sldMk cId="4073351621" sldId="4615"/>
            <ac:spMk id="4" creationId="{A002EB95-01C5-F912-92D7-A02DDF3AB23D}"/>
          </ac:spMkLst>
        </pc:spChg>
        <pc:spChg chg="del mod">
          <ac:chgData name="BABLI GANGWAR" userId="2cd18605-9750-4aca-8fef-4100bede1a84" providerId="ADAL" clId="{77B811A8-C3B8-4ACD-8E24-0EDE728ADCB9}" dt="2025-09-19T18:26:03.099" v="2154"/>
          <ac:spMkLst>
            <pc:docMk/>
            <pc:sldMk cId="4073351621" sldId="4615"/>
            <ac:spMk id="5" creationId="{CB1AC82F-CB30-C599-8EA9-DB5956CDE1FB}"/>
          </ac:spMkLst>
        </pc:spChg>
        <pc:spChg chg="add del mod">
          <ac:chgData name="BABLI GANGWAR" userId="2cd18605-9750-4aca-8fef-4100bede1a84" providerId="ADAL" clId="{77B811A8-C3B8-4ACD-8E24-0EDE728ADCB9}" dt="2025-09-19T18:25:59.568" v="2151" actId="478"/>
          <ac:spMkLst>
            <pc:docMk/>
            <pc:sldMk cId="4073351621" sldId="4615"/>
            <ac:spMk id="7" creationId="{322ACEC2-8DD1-4E49-BC89-C37688FDF496}"/>
          </ac:spMkLst>
        </pc:spChg>
        <pc:spChg chg="del mod">
          <ac:chgData name="BABLI GANGWAR" userId="2cd18605-9750-4aca-8fef-4100bede1a84" providerId="ADAL" clId="{77B811A8-C3B8-4ACD-8E24-0EDE728ADCB9}" dt="2025-09-19T18:25:54.201" v="2147" actId="478"/>
          <ac:spMkLst>
            <pc:docMk/>
            <pc:sldMk cId="4073351621" sldId="4615"/>
            <ac:spMk id="8" creationId="{23100BB7-FCCD-3C27-4E82-8B0E272B4FD5}"/>
          </ac:spMkLst>
        </pc:spChg>
        <pc:spChg chg="add">
          <ac:chgData name="BABLI GANGWAR" userId="2cd18605-9750-4aca-8fef-4100bede1a84" providerId="ADAL" clId="{77B811A8-C3B8-4ACD-8E24-0EDE728ADCB9}" dt="2025-09-19T18:26:32.997" v="2161"/>
          <ac:spMkLst>
            <pc:docMk/>
            <pc:sldMk cId="4073351621" sldId="4615"/>
            <ac:spMk id="11" creationId="{1DFE3AA8-2E4F-404C-B396-8CF58275FD2A}"/>
          </ac:spMkLst>
        </pc:spChg>
        <pc:spChg chg="add del">
          <ac:chgData name="BABLI GANGWAR" userId="2cd18605-9750-4aca-8fef-4100bede1a84" providerId="ADAL" clId="{77B811A8-C3B8-4ACD-8E24-0EDE728ADCB9}" dt="2025-09-19T18:26:20.779" v="2160" actId="22"/>
          <ac:spMkLst>
            <pc:docMk/>
            <pc:sldMk cId="4073351621" sldId="4615"/>
            <ac:spMk id="12" creationId="{5B8C955F-73B7-4BD9-BFD8-C15DF7EF7DF2}"/>
          </ac:spMkLst>
        </pc:spChg>
        <pc:picChg chg="add mod">
          <ac:chgData name="BABLI GANGWAR" userId="2cd18605-9750-4aca-8fef-4100bede1a84" providerId="ADAL" clId="{77B811A8-C3B8-4ACD-8E24-0EDE728ADCB9}" dt="2025-09-19T18:26:54.665" v="2166" actId="14100"/>
          <ac:picMkLst>
            <pc:docMk/>
            <pc:sldMk cId="4073351621" sldId="4615"/>
            <ac:picMk id="2052" creationId="{B47B20E8-DA4A-4D29-B6FB-F0BB86058EEE}"/>
          </ac:picMkLst>
        </pc:picChg>
      </pc:sldChg>
      <pc:sldChg chg="addSp delSp modSp add mod">
        <pc:chgData name="BABLI GANGWAR" userId="2cd18605-9750-4aca-8fef-4100bede1a84" providerId="ADAL" clId="{77B811A8-C3B8-4ACD-8E24-0EDE728ADCB9}" dt="2025-09-19T18:33:09.521" v="2198" actId="14100"/>
        <pc:sldMkLst>
          <pc:docMk/>
          <pc:sldMk cId="3114304540" sldId="4616"/>
        </pc:sldMkLst>
        <pc:spChg chg="del mod">
          <ac:chgData name="BABLI GANGWAR" userId="2cd18605-9750-4aca-8fef-4100bede1a84" providerId="ADAL" clId="{77B811A8-C3B8-4ACD-8E24-0EDE728ADCB9}" dt="2025-09-19T18:27:24.412" v="2172" actId="478"/>
          <ac:spMkLst>
            <pc:docMk/>
            <pc:sldMk cId="3114304540" sldId="4616"/>
            <ac:spMk id="3" creationId="{9690CE15-695C-186F-E738-5313EB057DEF}"/>
          </ac:spMkLst>
        </pc:spChg>
        <pc:spChg chg="mod">
          <ac:chgData name="BABLI GANGWAR" userId="2cd18605-9750-4aca-8fef-4100bede1a84" providerId="ADAL" clId="{77B811A8-C3B8-4ACD-8E24-0EDE728ADCB9}" dt="2025-09-19T18:27:54.858" v="2183" actId="14100"/>
          <ac:spMkLst>
            <pc:docMk/>
            <pc:sldMk cId="3114304540" sldId="4616"/>
            <ac:spMk id="4" creationId="{CF9F7AC3-CF65-B895-13CD-08C1771DE60E}"/>
          </ac:spMkLst>
        </pc:spChg>
        <pc:spChg chg="del mod">
          <ac:chgData name="BABLI GANGWAR" userId="2cd18605-9750-4aca-8fef-4100bede1a84" providerId="ADAL" clId="{77B811A8-C3B8-4ACD-8E24-0EDE728ADCB9}" dt="2025-09-19T18:27:32.452" v="2177"/>
          <ac:spMkLst>
            <pc:docMk/>
            <pc:sldMk cId="3114304540" sldId="4616"/>
            <ac:spMk id="5" creationId="{FFCC9271-3907-7A8E-5A46-DACEECBD4CEA}"/>
          </ac:spMkLst>
        </pc:spChg>
        <pc:spChg chg="add del mod">
          <ac:chgData name="BABLI GANGWAR" userId="2cd18605-9750-4aca-8fef-4100bede1a84" providerId="ADAL" clId="{77B811A8-C3B8-4ACD-8E24-0EDE728ADCB9}" dt="2025-09-19T18:27:27.700" v="2174" actId="478"/>
          <ac:spMkLst>
            <pc:docMk/>
            <pc:sldMk cId="3114304540" sldId="4616"/>
            <ac:spMk id="7" creationId="{CBF82C78-74EB-4E49-9403-A86E37EB5AD9}"/>
          </ac:spMkLst>
        </pc:spChg>
        <pc:spChg chg="del mod">
          <ac:chgData name="BABLI GANGWAR" userId="2cd18605-9750-4aca-8fef-4100bede1a84" providerId="ADAL" clId="{77B811A8-C3B8-4ACD-8E24-0EDE728ADCB9}" dt="2025-09-19T18:27:22.134" v="2170" actId="478"/>
          <ac:spMkLst>
            <pc:docMk/>
            <pc:sldMk cId="3114304540" sldId="4616"/>
            <ac:spMk id="12" creationId="{10D89304-C5E1-B6EC-40FA-4C1F0DB0E596}"/>
          </ac:spMkLst>
        </pc:spChg>
        <pc:picChg chg="add mod">
          <ac:chgData name="BABLI GANGWAR" userId="2cd18605-9750-4aca-8fef-4100bede1a84" providerId="ADAL" clId="{77B811A8-C3B8-4ACD-8E24-0EDE728ADCB9}" dt="2025-09-19T18:33:09.521" v="2198" actId="14100"/>
          <ac:picMkLst>
            <pc:docMk/>
            <pc:sldMk cId="3114304540" sldId="4616"/>
            <ac:picMk id="4098" creationId="{8EFF48F7-08B9-4D96-B4C7-84C4B8F22BD9}"/>
          </ac:picMkLst>
        </pc:picChg>
      </pc:sldChg>
    </pc:docChg>
  </pc:docChgLst>
  <pc:docChgLst>
    <pc:chgData name="Simran Kukreja" userId="ea69b457-e896-4533-82ad-30b2f9f36d0c" providerId="ADAL" clId="{5E71AB14-B384-453E-AF52-2AFB307C783B}"/>
    <pc:docChg chg="undo custSel addSld delSld modSld sldOrd">
      <pc:chgData name="Simran Kukreja" userId="ea69b457-e896-4533-82ad-30b2f9f36d0c" providerId="ADAL" clId="{5E71AB14-B384-453E-AF52-2AFB307C783B}" dt="2025-09-19T18:59:29.737" v="2227" actId="20577"/>
      <pc:docMkLst>
        <pc:docMk/>
      </pc:docMkLst>
      <pc:sldChg chg="modSp mod">
        <pc:chgData name="Simran Kukreja" userId="ea69b457-e896-4533-82ad-30b2f9f36d0c" providerId="ADAL" clId="{5E71AB14-B384-453E-AF52-2AFB307C783B}" dt="2025-09-19T15:46:19.439" v="2028" actId="20577"/>
        <pc:sldMkLst>
          <pc:docMk/>
          <pc:sldMk cId="3524763888" sldId="300"/>
        </pc:sldMkLst>
        <pc:spChg chg="mod">
          <ac:chgData name="Simran Kukreja" userId="ea69b457-e896-4533-82ad-30b2f9f36d0c" providerId="ADAL" clId="{5E71AB14-B384-453E-AF52-2AFB307C783B}" dt="2025-09-19T15:46:19.439" v="2028" actId="20577"/>
          <ac:spMkLst>
            <pc:docMk/>
            <pc:sldMk cId="3524763888" sldId="300"/>
            <ac:spMk id="4" creationId="{00000000-0000-0000-0000-000000000000}"/>
          </ac:spMkLst>
        </pc:spChg>
      </pc:sldChg>
      <pc:sldChg chg="modNotesTx">
        <pc:chgData name="Simran Kukreja" userId="ea69b457-e896-4533-82ad-30b2f9f36d0c" providerId="ADAL" clId="{5E71AB14-B384-453E-AF52-2AFB307C783B}" dt="2025-09-19T12:19:17.198" v="230" actId="20577"/>
        <pc:sldMkLst>
          <pc:docMk/>
          <pc:sldMk cId="3499491988" sldId="4500"/>
        </pc:sldMkLst>
      </pc:sldChg>
      <pc:sldChg chg="modSp del mod">
        <pc:chgData name="Simran Kukreja" userId="ea69b457-e896-4533-82ad-30b2f9f36d0c" providerId="ADAL" clId="{5E71AB14-B384-453E-AF52-2AFB307C783B}" dt="2025-09-19T12:12:06.940" v="191" actId="2696"/>
        <pc:sldMkLst>
          <pc:docMk/>
          <pc:sldMk cId="405467877" sldId="4502"/>
        </pc:sldMkLst>
        <pc:spChg chg="mod">
          <ac:chgData name="Simran Kukreja" userId="ea69b457-e896-4533-82ad-30b2f9f36d0c" providerId="ADAL" clId="{5E71AB14-B384-453E-AF52-2AFB307C783B}" dt="2025-09-19T12:11:59.262" v="190" actId="21"/>
          <ac:spMkLst>
            <pc:docMk/>
            <pc:sldMk cId="405467877" sldId="4502"/>
            <ac:spMk id="10" creationId="{A658BF6F-5BE1-34B5-1994-2672B053DF6C}"/>
          </ac:spMkLst>
        </pc:spChg>
      </pc:sldChg>
      <pc:sldChg chg="modSp mod modNotesTx">
        <pc:chgData name="Simran Kukreja" userId="ea69b457-e896-4533-82ad-30b2f9f36d0c" providerId="ADAL" clId="{5E71AB14-B384-453E-AF52-2AFB307C783B}" dt="2025-09-19T12:33:37.789" v="348" actId="20577"/>
        <pc:sldMkLst>
          <pc:docMk/>
          <pc:sldMk cId="1058614665" sldId="4517"/>
        </pc:sldMkLst>
        <pc:spChg chg="mod">
          <ac:chgData name="Simran Kukreja" userId="ea69b457-e896-4533-82ad-30b2f9f36d0c" providerId="ADAL" clId="{5E71AB14-B384-453E-AF52-2AFB307C783B}" dt="2025-09-19T12:33:25.159" v="338" actId="21"/>
          <ac:spMkLst>
            <pc:docMk/>
            <pc:sldMk cId="1058614665" sldId="4517"/>
            <ac:spMk id="8" creationId="{4108A281-8ADD-8278-AE12-29DD66A4E065}"/>
          </ac:spMkLst>
        </pc:spChg>
      </pc:sldChg>
      <pc:sldChg chg="modSp mod">
        <pc:chgData name="Simran Kukreja" userId="ea69b457-e896-4533-82ad-30b2f9f36d0c" providerId="ADAL" clId="{5E71AB14-B384-453E-AF52-2AFB307C783B}" dt="2025-09-19T18:48:21.538" v="2157" actId="123"/>
        <pc:sldMkLst>
          <pc:docMk/>
          <pc:sldMk cId="4129904733" sldId="4527"/>
        </pc:sldMkLst>
        <pc:graphicFrameChg chg="modGraphic">
          <ac:chgData name="Simran Kukreja" userId="ea69b457-e896-4533-82ad-30b2f9f36d0c" providerId="ADAL" clId="{5E71AB14-B384-453E-AF52-2AFB307C783B}" dt="2025-09-19T18:48:21.538" v="2157" actId="123"/>
          <ac:graphicFrameMkLst>
            <pc:docMk/>
            <pc:sldMk cId="4129904733" sldId="4527"/>
            <ac:graphicFrameMk id="10" creationId="{A035AACC-25D0-EC5D-DC81-4DF7D1E62233}"/>
          </ac:graphicFrameMkLst>
        </pc:graphicFrameChg>
      </pc:sldChg>
      <pc:sldChg chg="modSp mod">
        <pc:chgData name="Simran Kukreja" userId="ea69b457-e896-4533-82ad-30b2f9f36d0c" providerId="ADAL" clId="{5E71AB14-B384-453E-AF52-2AFB307C783B}" dt="2025-09-19T12:09:53.851" v="189" actId="20577"/>
        <pc:sldMkLst>
          <pc:docMk/>
          <pc:sldMk cId="3530540994" sldId="4533"/>
        </pc:sldMkLst>
        <pc:spChg chg="mod">
          <ac:chgData name="Simran Kukreja" userId="ea69b457-e896-4533-82ad-30b2f9f36d0c" providerId="ADAL" clId="{5E71AB14-B384-453E-AF52-2AFB307C783B}" dt="2025-09-19T12:09:53.851" v="189" actId="20577"/>
          <ac:spMkLst>
            <pc:docMk/>
            <pc:sldMk cId="3530540994" sldId="4533"/>
            <ac:spMk id="11" creationId="{47C77774-6031-1267-EC0C-662850712258}"/>
          </ac:spMkLst>
        </pc:spChg>
      </pc:sldChg>
      <pc:sldChg chg="modSp mod">
        <pc:chgData name="Simran Kukreja" userId="ea69b457-e896-4533-82ad-30b2f9f36d0c" providerId="ADAL" clId="{5E71AB14-B384-453E-AF52-2AFB307C783B}" dt="2025-09-19T12:16:03.439" v="221" actId="20577"/>
        <pc:sldMkLst>
          <pc:docMk/>
          <pc:sldMk cId="1997779643" sldId="4534"/>
        </pc:sldMkLst>
        <pc:spChg chg="mod">
          <ac:chgData name="Simran Kukreja" userId="ea69b457-e896-4533-82ad-30b2f9f36d0c" providerId="ADAL" clId="{5E71AB14-B384-453E-AF52-2AFB307C783B}" dt="2025-09-19T12:16:03.439" v="221" actId="20577"/>
          <ac:spMkLst>
            <pc:docMk/>
            <pc:sldMk cId="1997779643" sldId="4534"/>
            <ac:spMk id="7" creationId="{F479D139-017C-55AB-4252-D2D1068EC7F6}"/>
          </ac:spMkLst>
        </pc:spChg>
      </pc:sldChg>
      <pc:sldChg chg="modSp mod">
        <pc:chgData name="Simran Kukreja" userId="ea69b457-e896-4533-82ad-30b2f9f36d0c" providerId="ADAL" clId="{5E71AB14-B384-453E-AF52-2AFB307C783B}" dt="2025-09-19T13:04:49.946" v="444" actId="20577"/>
        <pc:sldMkLst>
          <pc:docMk/>
          <pc:sldMk cId="100829724" sldId="4545"/>
        </pc:sldMkLst>
        <pc:spChg chg="mod">
          <ac:chgData name="Simran Kukreja" userId="ea69b457-e896-4533-82ad-30b2f9f36d0c" providerId="ADAL" clId="{5E71AB14-B384-453E-AF52-2AFB307C783B}" dt="2025-09-19T13:04:49.946" v="444" actId="20577"/>
          <ac:spMkLst>
            <pc:docMk/>
            <pc:sldMk cId="100829724" sldId="4545"/>
            <ac:spMk id="10" creationId="{013E1A5E-437A-83F9-5B1F-979922F81815}"/>
          </ac:spMkLst>
        </pc:spChg>
      </pc:sldChg>
      <pc:sldChg chg="modSp del mod">
        <pc:chgData name="Simran Kukreja" userId="ea69b457-e896-4533-82ad-30b2f9f36d0c" providerId="ADAL" clId="{5E71AB14-B384-453E-AF52-2AFB307C783B}" dt="2025-09-19T12:02:07.960" v="14" actId="2696"/>
        <pc:sldMkLst>
          <pc:docMk/>
          <pc:sldMk cId="2567596920" sldId="4562"/>
        </pc:sldMkLst>
        <pc:grpChg chg="mod">
          <ac:chgData name="Simran Kukreja" userId="ea69b457-e896-4533-82ad-30b2f9f36d0c" providerId="ADAL" clId="{5E71AB14-B384-453E-AF52-2AFB307C783B}" dt="2025-09-19T12:01:44.707" v="12" actId="14100"/>
          <ac:grpSpMkLst>
            <pc:docMk/>
            <pc:sldMk cId="2567596920" sldId="4562"/>
            <ac:grpSpMk id="2" creationId="{D6028E94-C1D0-A05C-203C-6725019365EB}"/>
          </ac:grpSpMkLst>
        </pc:grpChg>
        <pc:grpChg chg="mod">
          <ac:chgData name="Simran Kukreja" userId="ea69b457-e896-4533-82ad-30b2f9f36d0c" providerId="ADAL" clId="{5E71AB14-B384-453E-AF52-2AFB307C783B}" dt="2025-09-19T12:01:50.296" v="13" actId="14100"/>
          <ac:grpSpMkLst>
            <pc:docMk/>
            <pc:sldMk cId="2567596920" sldId="4562"/>
            <ac:grpSpMk id="5" creationId="{694D882F-8DD3-D0A3-E252-D18278DA64FD}"/>
          </ac:grpSpMkLst>
        </pc:grpChg>
      </pc:sldChg>
      <pc:sldChg chg="modSp mod">
        <pc:chgData name="Simran Kukreja" userId="ea69b457-e896-4533-82ad-30b2f9f36d0c" providerId="ADAL" clId="{5E71AB14-B384-453E-AF52-2AFB307C783B}" dt="2025-09-19T18:52:11.906" v="2170" actId="14100"/>
        <pc:sldMkLst>
          <pc:docMk/>
          <pc:sldMk cId="3213247428" sldId="4564"/>
        </pc:sldMkLst>
        <pc:graphicFrameChg chg="mod modGraphic">
          <ac:chgData name="Simran Kukreja" userId="ea69b457-e896-4533-82ad-30b2f9f36d0c" providerId="ADAL" clId="{5E71AB14-B384-453E-AF52-2AFB307C783B}" dt="2025-09-19T18:52:11.906" v="2170" actId="14100"/>
          <ac:graphicFrameMkLst>
            <pc:docMk/>
            <pc:sldMk cId="3213247428" sldId="4564"/>
            <ac:graphicFrameMk id="10" creationId="{6CAE236E-1A4C-D8D6-739C-BA5CAFB67C89}"/>
          </ac:graphicFrameMkLst>
        </pc:graphicFrameChg>
      </pc:sldChg>
      <pc:sldChg chg="modSp mod">
        <pc:chgData name="Simran Kukreja" userId="ea69b457-e896-4533-82ad-30b2f9f36d0c" providerId="ADAL" clId="{5E71AB14-B384-453E-AF52-2AFB307C783B}" dt="2025-09-19T12:22:39.644" v="263" actId="20577"/>
        <pc:sldMkLst>
          <pc:docMk/>
          <pc:sldMk cId="612287153" sldId="4574"/>
        </pc:sldMkLst>
        <pc:graphicFrameChg chg="modGraphic">
          <ac:chgData name="Simran Kukreja" userId="ea69b457-e896-4533-82ad-30b2f9f36d0c" providerId="ADAL" clId="{5E71AB14-B384-453E-AF52-2AFB307C783B}" dt="2025-09-19T12:22:39.644" v="263" actId="20577"/>
          <ac:graphicFrameMkLst>
            <pc:docMk/>
            <pc:sldMk cId="612287153" sldId="4574"/>
            <ac:graphicFrameMk id="6" creationId="{BDBD55E9-01CB-96F7-6203-090F00648E76}"/>
          </ac:graphicFrameMkLst>
        </pc:graphicFrameChg>
      </pc:sldChg>
      <pc:sldChg chg="modSp mod">
        <pc:chgData name="Simran Kukreja" userId="ea69b457-e896-4533-82ad-30b2f9f36d0c" providerId="ADAL" clId="{5E71AB14-B384-453E-AF52-2AFB307C783B}" dt="2025-09-19T11:59:04.414" v="5" actId="20577"/>
        <pc:sldMkLst>
          <pc:docMk/>
          <pc:sldMk cId="400436048" sldId="4576"/>
        </pc:sldMkLst>
        <pc:spChg chg="mod">
          <ac:chgData name="Simran Kukreja" userId="ea69b457-e896-4533-82ad-30b2f9f36d0c" providerId="ADAL" clId="{5E71AB14-B384-453E-AF52-2AFB307C783B}" dt="2025-09-19T11:59:04.414" v="5" actId="20577"/>
          <ac:spMkLst>
            <pc:docMk/>
            <pc:sldMk cId="400436048" sldId="4576"/>
            <ac:spMk id="8" creationId="{706AE2F8-CE63-CD20-FAE6-8376D832F3FE}"/>
          </ac:spMkLst>
        </pc:spChg>
      </pc:sldChg>
      <pc:sldChg chg="modSp mod">
        <pc:chgData name="Simran Kukreja" userId="ea69b457-e896-4533-82ad-30b2f9f36d0c" providerId="ADAL" clId="{5E71AB14-B384-453E-AF52-2AFB307C783B}" dt="2025-09-19T12:26:11.733" v="297" actId="20577"/>
        <pc:sldMkLst>
          <pc:docMk/>
          <pc:sldMk cId="1544804400" sldId="4578"/>
        </pc:sldMkLst>
        <pc:spChg chg="mod">
          <ac:chgData name="Simran Kukreja" userId="ea69b457-e896-4533-82ad-30b2f9f36d0c" providerId="ADAL" clId="{5E71AB14-B384-453E-AF52-2AFB307C783B}" dt="2025-09-19T12:26:11.733" v="297" actId="20577"/>
          <ac:spMkLst>
            <pc:docMk/>
            <pc:sldMk cId="1544804400" sldId="4578"/>
            <ac:spMk id="3" creationId="{4F9B3816-B7C8-429D-CCC7-64B1AF0E5704}"/>
          </ac:spMkLst>
        </pc:spChg>
      </pc:sldChg>
      <pc:sldChg chg="modSp mod">
        <pc:chgData name="Simran Kukreja" userId="ea69b457-e896-4533-82ad-30b2f9f36d0c" providerId="ADAL" clId="{5E71AB14-B384-453E-AF52-2AFB307C783B}" dt="2025-09-19T12:29:04.332" v="299" actId="20577"/>
        <pc:sldMkLst>
          <pc:docMk/>
          <pc:sldMk cId="2296086495" sldId="4583"/>
        </pc:sldMkLst>
        <pc:spChg chg="mod">
          <ac:chgData name="Simran Kukreja" userId="ea69b457-e896-4533-82ad-30b2f9f36d0c" providerId="ADAL" clId="{5E71AB14-B384-453E-AF52-2AFB307C783B}" dt="2025-09-19T12:29:04.332" v="299" actId="20577"/>
          <ac:spMkLst>
            <pc:docMk/>
            <pc:sldMk cId="2296086495" sldId="4583"/>
            <ac:spMk id="3" creationId="{9703807A-C293-150B-BE2E-7FA39CD1A3D7}"/>
          </ac:spMkLst>
        </pc:spChg>
      </pc:sldChg>
      <pc:sldChg chg="addSp delSp modSp mod setBg">
        <pc:chgData name="Simran Kukreja" userId="ea69b457-e896-4533-82ad-30b2f9f36d0c" providerId="ADAL" clId="{5E71AB14-B384-453E-AF52-2AFB307C783B}" dt="2025-09-19T15:50:04.178" v="2033" actId="26606"/>
        <pc:sldMkLst>
          <pc:docMk/>
          <pc:sldMk cId="2428522865" sldId="4585"/>
        </pc:sldMkLst>
        <pc:spChg chg="del">
          <ac:chgData name="Simran Kukreja" userId="ea69b457-e896-4533-82ad-30b2f9f36d0c" providerId="ADAL" clId="{5E71AB14-B384-453E-AF52-2AFB307C783B}" dt="2025-09-19T12:24:33.217" v="270" actId="478"/>
          <ac:spMkLst>
            <pc:docMk/>
            <pc:sldMk cId="2428522865" sldId="4585"/>
            <ac:spMk id="3" creationId="{C7F322F1-EC1A-00D4-8466-293FA60AB027}"/>
          </ac:spMkLst>
        </pc:spChg>
        <pc:spChg chg="mod">
          <ac:chgData name="Simran Kukreja" userId="ea69b457-e896-4533-82ad-30b2f9f36d0c" providerId="ADAL" clId="{5E71AB14-B384-453E-AF52-2AFB307C783B}" dt="2025-09-19T15:50:04.178" v="2033" actId="26606"/>
          <ac:spMkLst>
            <pc:docMk/>
            <pc:sldMk cId="2428522865" sldId="4585"/>
            <ac:spMk id="3" creationId="{FFEBCA0B-4FEF-437F-B461-C1937EBFEC7F}"/>
          </ac:spMkLst>
        </pc:spChg>
        <pc:spChg chg="add del">
          <ac:chgData name="Simran Kukreja" userId="ea69b457-e896-4533-82ad-30b2f9f36d0c" providerId="ADAL" clId="{5E71AB14-B384-453E-AF52-2AFB307C783B}" dt="2025-09-19T15:50:04.178" v="2033" actId="26606"/>
          <ac:spMkLst>
            <pc:docMk/>
            <pc:sldMk cId="2428522865" sldId="4585"/>
            <ac:spMk id="2055" creationId="{8C790BE2-4E4F-4AAF-81A2-4A6F4885EBE6}"/>
          </ac:spMkLst>
        </pc:spChg>
        <pc:spChg chg="add del">
          <ac:chgData name="Simran Kukreja" userId="ea69b457-e896-4533-82ad-30b2f9f36d0c" providerId="ADAL" clId="{5E71AB14-B384-453E-AF52-2AFB307C783B}" dt="2025-09-19T15:50:04.178" v="2033" actId="26606"/>
          <ac:spMkLst>
            <pc:docMk/>
            <pc:sldMk cId="2428522865" sldId="4585"/>
            <ac:spMk id="2057" creationId="{D28B54C3-B57B-472A-B96E-1FCB67093DC2}"/>
          </ac:spMkLst>
        </pc:spChg>
        <pc:spChg chg="add del">
          <ac:chgData name="Simran Kukreja" userId="ea69b457-e896-4533-82ad-30b2f9f36d0c" providerId="ADAL" clId="{5E71AB14-B384-453E-AF52-2AFB307C783B}" dt="2025-09-19T15:50:04.178" v="2033" actId="26606"/>
          <ac:spMkLst>
            <pc:docMk/>
            <pc:sldMk cId="2428522865" sldId="4585"/>
            <ac:spMk id="2059" creationId="{7DB3C429-F8DA-49B9-AF84-21996FCF78B5}"/>
          </ac:spMkLst>
        </pc:spChg>
        <pc:spChg chg="add del">
          <ac:chgData name="Simran Kukreja" userId="ea69b457-e896-4533-82ad-30b2f9f36d0c" providerId="ADAL" clId="{5E71AB14-B384-453E-AF52-2AFB307C783B}" dt="2025-09-19T15:50:04.178" v="2033" actId="26606"/>
          <ac:spMkLst>
            <pc:docMk/>
            <pc:sldMk cId="2428522865" sldId="4585"/>
            <ac:spMk id="2061" creationId="{C4C9F2B0-1044-46EB-8AEB-C3BFFDE6C2CC}"/>
          </ac:spMkLst>
        </pc:spChg>
        <pc:spChg chg="add del">
          <ac:chgData name="Simran Kukreja" userId="ea69b457-e896-4533-82ad-30b2f9f36d0c" providerId="ADAL" clId="{5E71AB14-B384-453E-AF52-2AFB307C783B}" dt="2025-09-19T15:50:04.178" v="2033" actId="26606"/>
          <ac:spMkLst>
            <pc:docMk/>
            <pc:sldMk cId="2428522865" sldId="4585"/>
            <ac:spMk id="2063" creationId="{32B3ACB3-D689-442E-8A40-8680B0FEB8A2}"/>
          </ac:spMkLst>
        </pc:spChg>
        <pc:picChg chg="add mod">
          <ac:chgData name="Simran Kukreja" userId="ea69b457-e896-4533-82ad-30b2f9f36d0c" providerId="ADAL" clId="{5E71AB14-B384-453E-AF52-2AFB307C783B}" dt="2025-09-19T15:50:04.178" v="2033" actId="26606"/>
          <ac:picMkLst>
            <pc:docMk/>
            <pc:sldMk cId="2428522865" sldId="4585"/>
            <ac:picMk id="2050" creationId="{D203DFFD-7309-B38F-9DCE-313307B33CFD}"/>
          </ac:picMkLst>
        </pc:picChg>
      </pc:sldChg>
      <pc:sldChg chg="modSp mod">
        <pc:chgData name="Simran Kukreja" userId="ea69b457-e896-4533-82ad-30b2f9f36d0c" providerId="ADAL" clId="{5E71AB14-B384-453E-AF52-2AFB307C783B}" dt="2025-09-19T12:38:28.440" v="401" actId="20577"/>
        <pc:sldMkLst>
          <pc:docMk/>
          <pc:sldMk cId="3052337904" sldId="4587"/>
        </pc:sldMkLst>
        <pc:spChg chg="mod">
          <ac:chgData name="Simran Kukreja" userId="ea69b457-e896-4533-82ad-30b2f9f36d0c" providerId="ADAL" clId="{5E71AB14-B384-453E-AF52-2AFB307C783B}" dt="2025-09-19T12:38:28.440" v="401" actId="20577"/>
          <ac:spMkLst>
            <pc:docMk/>
            <pc:sldMk cId="3052337904" sldId="4587"/>
            <ac:spMk id="3" creationId="{23C02831-A2D1-7768-6B08-007A24031B59}"/>
          </ac:spMkLst>
        </pc:spChg>
      </pc:sldChg>
      <pc:sldChg chg="modSp mod">
        <pc:chgData name="Simran Kukreja" userId="ea69b457-e896-4533-82ad-30b2f9f36d0c" providerId="ADAL" clId="{5E71AB14-B384-453E-AF52-2AFB307C783B}" dt="2025-09-19T13:43:13.164" v="740" actId="20577"/>
        <pc:sldMkLst>
          <pc:docMk/>
          <pc:sldMk cId="3537656506" sldId="4589"/>
        </pc:sldMkLst>
        <pc:spChg chg="mod">
          <ac:chgData name="Simran Kukreja" userId="ea69b457-e896-4533-82ad-30b2f9f36d0c" providerId="ADAL" clId="{5E71AB14-B384-453E-AF52-2AFB307C783B}" dt="2025-09-19T13:43:13.164" v="740" actId="20577"/>
          <ac:spMkLst>
            <pc:docMk/>
            <pc:sldMk cId="3537656506" sldId="4589"/>
            <ac:spMk id="37" creationId="{3D16C6F9-A9DD-B041-18F9-D9ABDCE78121}"/>
          </ac:spMkLst>
        </pc:spChg>
      </pc:sldChg>
      <pc:sldChg chg="del">
        <pc:chgData name="Simran Kukreja" userId="ea69b457-e896-4533-82ad-30b2f9f36d0c" providerId="ADAL" clId="{5E71AB14-B384-453E-AF52-2AFB307C783B}" dt="2025-09-19T13:17:22.634" v="502" actId="2696"/>
        <pc:sldMkLst>
          <pc:docMk/>
          <pc:sldMk cId="3143317804" sldId="4590"/>
        </pc:sldMkLst>
      </pc:sldChg>
      <pc:sldChg chg="modSp mod">
        <pc:chgData name="Simran Kukreja" userId="ea69b457-e896-4533-82ad-30b2f9f36d0c" providerId="ADAL" clId="{5E71AB14-B384-453E-AF52-2AFB307C783B}" dt="2025-09-19T18:59:29.737" v="2227" actId="20577"/>
        <pc:sldMkLst>
          <pc:docMk/>
          <pc:sldMk cId="3112281736" sldId="4591"/>
        </pc:sldMkLst>
        <pc:spChg chg="mod">
          <ac:chgData name="Simran Kukreja" userId="ea69b457-e896-4533-82ad-30b2f9f36d0c" providerId="ADAL" clId="{5E71AB14-B384-453E-AF52-2AFB307C783B}" dt="2025-09-19T13:43:37.911" v="741"/>
          <ac:spMkLst>
            <pc:docMk/>
            <pc:sldMk cId="3112281736" sldId="4591"/>
            <ac:spMk id="5" creationId="{2345B882-5F59-674C-2361-39335E04E8B4}"/>
          </ac:spMkLst>
        </pc:spChg>
        <pc:spChg chg="mod">
          <ac:chgData name="Simran Kukreja" userId="ea69b457-e896-4533-82ad-30b2f9f36d0c" providerId="ADAL" clId="{5E71AB14-B384-453E-AF52-2AFB307C783B}" dt="2025-09-19T18:59:29.737" v="2227" actId="20577"/>
          <ac:spMkLst>
            <pc:docMk/>
            <pc:sldMk cId="3112281736" sldId="4591"/>
            <ac:spMk id="12" creationId="{ED2997C0-D4EB-295D-6B79-A8D0D9062946}"/>
          </ac:spMkLst>
        </pc:spChg>
      </pc:sldChg>
      <pc:sldChg chg="addSp delSp modSp add del mod">
        <pc:chgData name="Simran Kukreja" userId="ea69b457-e896-4533-82ad-30b2f9f36d0c" providerId="ADAL" clId="{5E71AB14-B384-453E-AF52-2AFB307C783B}" dt="2025-09-19T12:02:52.786" v="26" actId="2696"/>
        <pc:sldMkLst>
          <pc:docMk/>
          <pc:sldMk cId="60740090" sldId="4593"/>
        </pc:sldMkLst>
        <pc:spChg chg="del">
          <ac:chgData name="Simran Kukreja" userId="ea69b457-e896-4533-82ad-30b2f9f36d0c" providerId="ADAL" clId="{5E71AB14-B384-453E-AF52-2AFB307C783B}" dt="2025-09-19T12:02:33.074" v="21" actId="478"/>
          <ac:spMkLst>
            <pc:docMk/>
            <pc:sldMk cId="60740090" sldId="4593"/>
            <ac:spMk id="3" creationId="{6C9BDAC7-3D0E-0FF7-FA92-78A1EB740BDD}"/>
          </ac:spMkLst>
        </pc:spChg>
        <pc:spChg chg="add del">
          <ac:chgData name="Simran Kukreja" userId="ea69b457-e896-4533-82ad-30b2f9f36d0c" providerId="ADAL" clId="{5E71AB14-B384-453E-AF52-2AFB307C783B}" dt="2025-09-19T12:02:45.656" v="25" actId="478"/>
          <ac:spMkLst>
            <pc:docMk/>
            <pc:sldMk cId="60740090" sldId="4593"/>
            <ac:spMk id="4" creationId="{887C3AAF-87FC-43CA-E828-74B28E2840B9}"/>
          </ac:spMkLst>
        </pc:spChg>
        <pc:spChg chg="mod">
          <ac:chgData name="Simran Kukreja" userId="ea69b457-e896-4533-82ad-30b2f9f36d0c" providerId="ADAL" clId="{5E71AB14-B384-453E-AF52-2AFB307C783B}" dt="2025-09-19T12:02:39.405" v="23" actId="20577"/>
          <ac:spMkLst>
            <pc:docMk/>
            <pc:sldMk cId="60740090" sldId="4593"/>
            <ac:spMk id="5" creationId="{F37F35E4-7BEF-D791-8F52-C0AF9E49D324}"/>
          </ac:spMkLst>
        </pc:spChg>
        <pc:spChg chg="add del mod">
          <ac:chgData name="Simran Kukreja" userId="ea69b457-e896-4533-82ad-30b2f9f36d0c" providerId="ADAL" clId="{5E71AB14-B384-453E-AF52-2AFB307C783B}" dt="2025-09-19T12:02:35.563" v="22" actId="478"/>
          <ac:spMkLst>
            <pc:docMk/>
            <pc:sldMk cId="60740090" sldId="4593"/>
            <ac:spMk id="7" creationId="{09C9D069-BA63-A2AD-1EFB-44505748E993}"/>
          </ac:spMkLst>
        </pc:spChg>
        <pc:spChg chg="del mod">
          <ac:chgData name="Simran Kukreja" userId="ea69b457-e896-4533-82ad-30b2f9f36d0c" providerId="ADAL" clId="{5E71AB14-B384-453E-AF52-2AFB307C783B}" dt="2025-09-19T12:02:31.272" v="20"/>
          <ac:spMkLst>
            <pc:docMk/>
            <pc:sldMk cId="60740090" sldId="4593"/>
            <ac:spMk id="8" creationId="{F85DFC63-545E-7EA6-55D9-2C521CA7A125}"/>
          </ac:spMkLst>
        </pc:spChg>
      </pc:sldChg>
      <pc:sldChg chg="new del">
        <pc:chgData name="Simran Kukreja" userId="ea69b457-e896-4533-82ad-30b2f9f36d0c" providerId="ADAL" clId="{5E71AB14-B384-453E-AF52-2AFB307C783B}" dt="2025-09-19T12:02:17.766" v="16" actId="680"/>
        <pc:sldMkLst>
          <pc:docMk/>
          <pc:sldMk cId="2738274189" sldId="4593"/>
        </pc:sldMkLst>
      </pc:sldChg>
      <pc:sldChg chg="new del">
        <pc:chgData name="Simran Kukreja" userId="ea69b457-e896-4533-82ad-30b2f9f36d0c" providerId="ADAL" clId="{5E71AB14-B384-453E-AF52-2AFB307C783B}" dt="2025-09-19T12:03:04.097" v="28" actId="680"/>
        <pc:sldMkLst>
          <pc:docMk/>
          <pc:sldMk cId="3153413432" sldId="4593"/>
        </pc:sldMkLst>
      </pc:sldChg>
      <pc:sldChg chg="addSp modSp new mod ord">
        <pc:chgData name="Simran Kukreja" userId="ea69b457-e896-4533-82ad-30b2f9f36d0c" providerId="ADAL" clId="{5E71AB14-B384-453E-AF52-2AFB307C783B}" dt="2025-09-19T15:48:00.811" v="2030" actId="14100"/>
        <pc:sldMkLst>
          <pc:docMk/>
          <pc:sldMk cId="3460446349" sldId="4593"/>
        </pc:sldMkLst>
        <pc:spChg chg="add mod">
          <ac:chgData name="Simran Kukreja" userId="ea69b457-e896-4533-82ad-30b2f9f36d0c" providerId="ADAL" clId="{5E71AB14-B384-453E-AF52-2AFB307C783B}" dt="2025-09-19T12:06:43.691" v="80" actId="20577"/>
          <ac:spMkLst>
            <pc:docMk/>
            <pc:sldMk cId="3460446349" sldId="4593"/>
            <ac:spMk id="2" creationId="{D4FE52D6-ABFE-E8C7-9163-610BDACAA139}"/>
          </ac:spMkLst>
        </pc:spChg>
        <pc:picChg chg="add mod">
          <ac:chgData name="Simran Kukreja" userId="ea69b457-e896-4533-82ad-30b2f9f36d0c" providerId="ADAL" clId="{5E71AB14-B384-453E-AF52-2AFB307C783B}" dt="2025-09-19T15:48:00.811" v="2030" actId="14100"/>
          <ac:picMkLst>
            <pc:docMk/>
            <pc:sldMk cId="3460446349" sldId="4593"/>
            <ac:picMk id="1026" creationId="{5A3E7525-CE82-B13A-2A47-3953CBD1A3B1}"/>
          </ac:picMkLst>
        </pc:picChg>
      </pc:sldChg>
      <pc:sldChg chg="add del">
        <pc:chgData name="Simran Kukreja" userId="ea69b457-e896-4533-82ad-30b2f9f36d0c" providerId="ADAL" clId="{5E71AB14-B384-453E-AF52-2AFB307C783B}" dt="2025-09-19T13:17:19.190" v="501" actId="2890"/>
        <pc:sldMkLst>
          <pc:docMk/>
          <pc:sldMk cId="1967995789" sldId="4594"/>
        </pc:sldMkLst>
      </pc:sldChg>
      <pc:sldChg chg="modSp add mod modNotesTx">
        <pc:chgData name="Simran Kukreja" userId="ea69b457-e896-4533-82ad-30b2f9f36d0c" providerId="ADAL" clId="{5E71AB14-B384-453E-AF52-2AFB307C783B}" dt="2025-09-19T18:56:17.442" v="2189" actId="12"/>
        <pc:sldMkLst>
          <pc:docMk/>
          <pc:sldMk cId="4032188555" sldId="4594"/>
        </pc:sldMkLst>
        <pc:spChg chg="mod">
          <ac:chgData name="Simran Kukreja" userId="ea69b457-e896-4533-82ad-30b2f9f36d0c" providerId="ADAL" clId="{5E71AB14-B384-453E-AF52-2AFB307C783B}" dt="2025-09-19T13:43:53.168" v="742"/>
          <ac:spMkLst>
            <pc:docMk/>
            <pc:sldMk cId="4032188555" sldId="4594"/>
            <ac:spMk id="5" creationId="{0D6928EE-C3C9-BC7C-19C1-5D784ADC2331}"/>
          </ac:spMkLst>
        </pc:spChg>
        <pc:spChg chg="mod">
          <ac:chgData name="Simran Kukreja" userId="ea69b457-e896-4533-82ad-30b2f9f36d0c" providerId="ADAL" clId="{5E71AB14-B384-453E-AF52-2AFB307C783B}" dt="2025-09-19T18:56:17.442" v="2189" actId="12"/>
          <ac:spMkLst>
            <pc:docMk/>
            <pc:sldMk cId="4032188555" sldId="4594"/>
            <ac:spMk id="12" creationId="{16E99DFA-A386-E9E2-A9F0-1AA3468939AA}"/>
          </ac:spMkLst>
        </pc:spChg>
      </pc:sldChg>
      <pc:sldChg chg="modSp add mod">
        <pc:chgData name="Simran Kukreja" userId="ea69b457-e896-4533-82ad-30b2f9f36d0c" providerId="ADAL" clId="{5E71AB14-B384-453E-AF52-2AFB307C783B}" dt="2025-09-19T18:57:09.805" v="2203" actId="114"/>
        <pc:sldMkLst>
          <pc:docMk/>
          <pc:sldMk cId="287635418" sldId="4595"/>
        </pc:sldMkLst>
        <pc:spChg chg="mod">
          <ac:chgData name="Simran Kukreja" userId="ea69b457-e896-4533-82ad-30b2f9f36d0c" providerId="ADAL" clId="{5E71AB14-B384-453E-AF52-2AFB307C783B}" dt="2025-09-19T14:03:08.614" v="1143" actId="20577"/>
          <ac:spMkLst>
            <pc:docMk/>
            <pc:sldMk cId="287635418" sldId="4595"/>
            <ac:spMk id="5" creationId="{50100D12-ECAC-C145-D442-90424B24B0C2}"/>
          </ac:spMkLst>
        </pc:spChg>
        <pc:spChg chg="mod">
          <ac:chgData name="Simran Kukreja" userId="ea69b457-e896-4533-82ad-30b2f9f36d0c" providerId="ADAL" clId="{5E71AB14-B384-453E-AF52-2AFB307C783B}" dt="2025-09-19T18:57:09.805" v="2203" actId="114"/>
          <ac:spMkLst>
            <pc:docMk/>
            <pc:sldMk cId="287635418" sldId="4595"/>
            <ac:spMk id="12" creationId="{9A2257D0-CA54-F433-2122-D7293D9523A9}"/>
          </ac:spMkLst>
        </pc:spChg>
      </pc:sldChg>
      <pc:sldChg chg="modSp add mod">
        <pc:chgData name="Simran Kukreja" userId="ea69b457-e896-4533-82ad-30b2f9f36d0c" providerId="ADAL" clId="{5E71AB14-B384-453E-AF52-2AFB307C783B}" dt="2025-09-19T18:57:58.232" v="2210" actId="1076"/>
        <pc:sldMkLst>
          <pc:docMk/>
          <pc:sldMk cId="2518932785" sldId="4596"/>
        </pc:sldMkLst>
        <pc:spChg chg="mod">
          <ac:chgData name="Simran Kukreja" userId="ea69b457-e896-4533-82ad-30b2f9f36d0c" providerId="ADAL" clId="{5E71AB14-B384-453E-AF52-2AFB307C783B}" dt="2025-09-19T14:13:39.657" v="1365"/>
          <ac:spMkLst>
            <pc:docMk/>
            <pc:sldMk cId="2518932785" sldId="4596"/>
            <ac:spMk id="5" creationId="{643AC540-C15E-E26D-5CC6-2BDB278C1E25}"/>
          </ac:spMkLst>
        </pc:spChg>
        <pc:spChg chg="mod">
          <ac:chgData name="Simran Kukreja" userId="ea69b457-e896-4533-82ad-30b2f9f36d0c" providerId="ADAL" clId="{5E71AB14-B384-453E-AF52-2AFB307C783B}" dt="2025-09-19T18:57:58.232" v="2210" actId="1076"/>
          <ac:spMkLst>
            <pc:docMk/>
            <pc:sldMk cId="2518932785" sldId="4596"/>
            <ac:spMk id="12" creationId="{AE08562E-A359-2A88-2D91-F8DEAFB1A6C5}"/>
          </ac:spMkLst>
        </pc:spChg>
      </pc:sldChg>
      <pc:sldChg chg="modSp add mod">
        <pc:chgData name="Simran Kukreja" userId="ea69b457-e896-4533-82ad-30b2f9f36d0c" providerId="ADAL" clId="{5E71AB14-B384-453E-AF52-2AFB307C783B}" dt="2025-09-19T18:58:15.065" v="2212" actId="5793"/>
        <pc:sldMkLst>
          <pc:docMk/>
          <pc:sldMk cId="3898789192" sldId="4598"/>
        </pc:sldMkLst>
        <pc:spChg chg="mod">
          <ac:chgData name="Simran Kukreja" userId="ea69b457-e896-4533-82ad-30b2f9f36d0c" providerId="ADAL" clId="{5E71AB14-B384-453E-AF52-2AFB307C783B}" dt="2025-09-19T14:36:42.591" v="1550"/>
          <ac:spMkLst>
            <pc:docMk/>
            <pc:sldMk cId="3898789192" sldId="4598"/>
            <ac:spMk id="5" creationId="{2A2924F6-625D-E52E-1B86-8ED0347D50A0}"/>
          </ac:spMkLst>
        </pc:spChg>
        <pc:spChg chg="mod">
          <ac:chgData name="Simran Kukreja" userId="ea69b457-e896-4533-82ad-30b2f9f36d0c" providerId="ADAL" clId="{5E71AB14-B384-453E-AF52-2AFB307C783B}" dt="2025-09-19T18:58:15.065" v="2212" actId="5793"/>
          <ac:spMkLst>
            <pc:docMk/>
            <pc:sldMk cId="3898789192" sldId="4598"/>
            <ac:spMk id="12" creationId="{4E1D1D0E-B11A-072A-BF8E-F1BA1CFC272E}"/>
          </ac:spMkLst>
        </pc:spChg>
      </pc:sldChg>
      <pc:sldChg chg="modSp add mod">
        <pc:chgData name="Simran Kukreja" userId="ea69b457-e896-4533-82ad-30b2f9f36d0c" providerId="ADAL" clId="{5E71AB14-B384-453E-AF52-2AFB307C783B}" dt="2025-09-19T18:58:39.920" v="2219" actId="20577"/>
        <pc:sldMkLst>
          <pc:docMk/>
          <pc:sldMk cId="2638118953" sldId="4599"/>
        </pc:sldMkLst>
        <pc:spChg chg="mod">
          <ac:chgData name="Simran Kukreja" userId="ea69b457-e896-4533-82ad-30b2f9f36d0c" providerId="ADAL" clId="{5E71AB14-B384-453E-AF52-2AFB307C783B}" dt="2025-09-19T15:01:03.166" v="1623" actId="14100"/>
          <ac:spMkLst>
            <pc:docMk/>
            <pc:sldMk cId="2638118953" sldId="4599"/>
            <ac:spMk id="5" creationId="{FD77FC03-5EA8-3AF7-9039-3A6F93CCD60B}"/>
          </ac:spMkLst>
        </pc:spChg>
        <pc:spChg chg="mod">
          <ac:chgData name="Simran Kukreja" userId="ea69b457-e896-4533-82ad-30b2f9f36d0c" providerId="ADAL" clId="{5E71AB14-B384-453E-AF52-2AFB307C783B}" dt="2025-09-19T18:58:39.920" v="2219" actId="20577"/>
          <ac:spMkLst>
            <pc:docMk/>
            <pc:sldMk cId="2638118953" sldId="4599"/>
            <ac:spMk id="12" creationId="{3549177E-901C-C11A-5CB5-923EEC21AB8B}"/>
          </ac:spMkLst>
        </pc:spChg>
      </pc:sldChg>
      <pc:sldChg chg="modSp add del mod">
        <pc:chgData name="Simran Kukreja" userId="ea69b457-e896-4533-82ad-30b2f9f36d0c" providerId="ADAL" clId="{5E71AB14-B384-453E-AF52-2AFB307C783B}" dt="2025-09-19T17:07:35.451" v="2065" actId="2696"/>
        <pc:sldMkLst>
          <pc:docMk/>
          <pc:sldMk cId="1909043319" sldId="4600"/>
        </pc:sldMkLst>
        <pc:spChg chg="mod">
          <ac:chgData name="Simran Kukreja" userId="ea69b457-e896-4533-82ad-30b2f9f36d0c" providerId="ADAL" clId="{5E71AB14-B384-453E-AF52-2AFB307C783B}" dt="2025-09-19T15:13:48.833" v="1790" actId="20577"/>
          <ac:spMkLst>
            <pc:docMk/>
            <pc:sldMk cId="1909043319" sldId="4600"/>
            <ac:spMk id="5" creationId="{9B23649C-7AD2-BA6F-E200-585420BBD366}"/>
          </ac:spMkLst>
        </pc:spChg>
      </pc:sldChg>
      <pc:sldChg chg="modSp add mod">
        <pc:chgData name="Simran Kukreja" userId="ea69b457-e896-4533-82ad-30b2f9f36d0c" providerId="ADAL" clId="{5E71AB14-B384-453E-AF52-2AFB307C783B}" dt="2025-09-19T18:58:49.220" v="2220" actId="12"/>
        <pc:sldMkLst>
          <pc:docMk/>
          <pc:sldMk cId="1351137327" sldId="4601"/>
        </pc:sldMkLst>
        <pc:spChg chg="mod">
          <ac:chgData name="Simran Kukreja" userId="ea69b457-e896-4533-82ad-30b2f9f36d0c" providerId="ADAL" clId="{5E71AB14-B384-453E-AF52-2AFB307C783B}" dt="2025-09-19T15:17:41.385" v="1796"/>
          <ac:spMkLst>
            <pc:docMk/>
            <pc:sldMk cId="1351137327" sldId="4601"/>
            <ac:spMk id="5" creationId="{40C74C2A-719A-A93B-DA9B-493290EAE234}"/>
          </ac:spMkLst>
        </pc:spChg>
        <pc:spChg chg="mod">
          <ac:chgData name="Simran Kukreja" userId="ea69b457-e896-4533-82ad-30b2f9f36d0c" providerId="ADAL" clId="{5E71AB14-B384-453E-AF52-2AFB307C783B}" dt="2025-09-19T18:58:49.220" v="2220" actId="12"/>
          <ac:spMkLst>
            <pc:docMk/>
            <pc:sldMk cId="1351137327" sldId="4601"/>
            <ac:spMk id="12" creationId="{F996994E-D482-95E3-1AF0-1EA1728DE85C}"/>
          </ac:spMkLst>
        </pc:spChg>
      </pc:sldChg>
      <pc:sldChg chg="add del">
        <pc:chgData name="Simran Kukreja" userId="ea69b457-e896-4533-82ad-30b2f9f36d0c" providerId="ADAL" clId="{5E71AB14-B384-453E-AF52-2AFB307C783B}" dt="2025-09-19T15:16:40.627" v="1792" actId="2890"/>
        <pc:sldMkLst>
          <pc:docMk/>
          <pc:sldMk cId="3707405954" sldId="4601"/>
        </pc:sldMkLst>
      </pc:sldChg>
      <pc:sldChg chg="add del">
        <pc:chgData name="Simran Kukreja" userId="ea69b457-e896-4533-82ad-30b2f9f36d0c" providerId="ADAL" clId="{5E71AB14-B384-453E-AF52-2AFB307C783B}" dt="2025-09-19T15:16:45.920" v="1794" actId="2890"/>
        <pc:sldMkLst>
          <pc:docMk/>
          <pc:sldMk cId="3748655976" sldId="4601"/>
        </pc:sldMkLst>
      </pc:sldChg>
      <pc:sldChg chg="modSp mod">
        <pc:chgData name="Simran Kukreja" userId="ea69b457-e896-4533-82ad-30b2f9f36d0c" providerId="ADAL" clId="{5E71AB14-B384-453E-AF52-2AFB307C783B}" dt="2025-09-19T18:48:38.584" v="2159" actId="20577"/>
        <pc:sldMkLst>
          <pc:docMk/>
          <pc:sldMk cId="2306482878" sldId="4608"/>
        </pc:sldMkLst>
        <pc:spChg chg="mod">
          <ac:chgData name="Simran Kukreja" userId="ea69b457-e896-4533-82ad-30b2f9f36d0c" providerId="ADAL" clId="{5E71AB14-B384-453E-AF52-2AFB307C783B}" dt="2025-09-19T18:48:38.584" v="2159" actId="20577"/>
          <ac:spMkLst>
            <pc:docMk/>
            <pc:sldMk cId="2306482878" sldId="4608"/>
            <ac:spMk id="12" creationId="{3F976AFE-7C04-42CF-9B42-631C91CB3313}"/>
          </ac:spMkLst>
        </pc:spChg>
      </pc:sldChg>
      <pc:sldChg chg="modSp add mod">
        <pc:chgData name="Simran Kukreja" userId="ea69b457-e896-4533-82ad-30b2f9f36d0c" providerId="ADAL" clId="{5E71AB14-B384-453E-AF52-2AFB307C783B}" dt="2025-09-19T15:46:01.687" v="2018" actId="20577"/>
        <pc:sldMkLst>
          <pc:docMk/>
          <pc:sldMk cId="168257230" sldId="4610"/>
        </pc:sldMkLst>
        <pc:spChg chg="mod">
          <ac:chgData name="Simran Kukreja" userId="ea69b457-e896-4533-82ad-30b2f9f36d0c" providerId="ADAL" clId="{5E71AB14-B384-453E-AF52-2AFB307C783B}" dt="2025-09-19T15:34:44.372" v="1874"/>
          <ac:spMkLst>
            <pc:docMk/>
            <pc:sldMk cId="168257230" sldId="4610"/>
            <ac:spMk id="5" creationId="{B12E37DA-BC56-AD9E-B286-5D166E870F52}"/>
          </ac:spMkLst>
        </pc:spChg>
        <pc:spChg chg="mod">
          <ac:chgData name="Simran Kukreja" userId="ea69b457-e896-4533-82ad-30b2f9f36d0c" providerId="ADAL" clId="{5E71AB14-B384-453E-AF52-2AFB307C783B}" dt="2025-09-19T15:46:01.687" v="2018" actId="20577"/>
          <ac:spMkLst>
            <pc:docMk/>
            <pc:sldMk cId="168257230" sldId="4610"/>
            <ac:spMk id="12" creationId="{BC4EACA0-ED45-F1EA-3881-C245E08D4BC5}"/>
          </ac:spMkLst>
        </pc:spChg>
      </pc:sldChg>
      <pc:sldChg chg="modSp mod">
        <pc:chgData name="Simran Kukreja" userId="ea69b457-e896-4533-82ad-30b2f9f36d0c" providerId="ADAL" clId="{5E71AB14-B384-453E-AF52-2AFB307C783B}" dt="2025-09-19T18:54:51.957" v="2173" actId="20577"/>
        <pc:sldMkLst>
          <pc:docMk/>
          <pc:sldMk cId="4073351621" sldId="4615"/>
        </pc:sldMkLst>
        <pc:spChg chg="mod">
          <ac:chgData name="Simran Kukreja" userId="ea69b457-e896-4533-82ad-30b2f9f36d0c" providerId="ADAL" clId="{5E71AB14-B384-453E-AF52-2AFB307C783B}" dt="2025-09-19T18:54:51.957" v="2173" actId="20577"/>
          <ac:spMkLst>
            <pc:docMk/>
            <pc:sldMk cId="4073351621" sldId="4615"/>
            <ac:spMk id="4" creationId="{A002EB95-01C5-F912-92D7-A02DDF3AB23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D69816-B315-4FC2-AE1D-BA254476EE8E}" type="datetimeFigureOut">
              <a:rPr lang="en-IN" smtClean="0"/>
              <a:t>20-09-2025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4A53CB-8E37-409E-9DE6-6F42827695CB}" type="slidenum">
              <a:rPr lang="en-IN" smtClean="0"/>
              <a:t>‹#›</a:t>
            </a:fld>
            <a:endParaRPr lang="en-IN"/>
          </a:p>
        </p:txBody>
      </p:sp>
    </p:spTree>
    <p:extLst>
      <p:ext uri="{BB962C8B-B14F-4D97-AF65-F5344CB8AC3E}">
        <p14:creationId xmlns:p14="http://schemas.microsoft.com/office/powerpoint/2010/main" val="3449630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4E727-6E0C-5765-B881-675555EFF3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E169BA-5900-CBE2-7B0A-D659F1A78FE8}"/>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3B2C5CC-2628-E74C-161F-8BA64A20C745}"/>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E6D3839-5883-E6D4-5D26-59FF0183243F}"/>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92382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FA904-EEB4-76FA-EF5A-5754A05DBA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77A3D-26C9-E3A0-B173-5BC7FDD9901A}"/>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54FB41A4-EB28-524B-7541-555D1EBB7CF8}"/>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CBF29EA2-8ACC-691F-3B8A-80BEAC882029}"/>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089002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334A2-3FA0-2047-FC84-088FB874D1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A8C681-F2FF-E2E1-1052-BA125BC0EE68}"/>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05626D04-95FE-3333-4210-882FFC82F95C}"/>
              </a:ext>
            </a:extLst>
          </p:cNvPr>
          <p:cNvSpPr>
            <a:spLocks noGrp="1"/>
          </p:cNvSpPr>
          <p:nvPr>
            <p:ph type="body" idx="1"/>
          </p:nvPr>
        </p:nvSpPr>
        <p:spPr>
          <a:xfrm>
            <a:off x="731520" y="4620577"/>
            <a:ext cx="5852160" cy="3780473"/>
          </a:xfrm>
          <a:prstGeom prst="rect">
            <a:avLst/>
          </a:prstGeom>
        </p:spPr>
        <p:txBody>
          <a:bodyPr/>
          <a:lstStyle/>
          <a:p>
            <a:pPr lvl="1" algn="just">
              <a:lnSpc>
                <a:spcPct val="150000"/>
              </a:lnSpc>
            </a:pPr>
            <a:r>
              <a:rPr lang="en-US" sz="2000" dirty="0">
                <a:latin typeface="Cambria" panose="02040503050406030204" pitchFamily="18" charset="0"/>
                <a:ea typeface="Cambria" panose="02040503050406030204" pitchFamily="18" charset="0"/>
              </a:rPr>
              <a:t>GST rate of 5% </a:t>
            </a:r>
            <a:r>
              <a:rPr lang="en-US" sz="2000" dirty="0" err="1">
                <a:latin typeface="Cambria" panose="02040503050406030204" pitchFamily="18" charset="0"/>
                <a:ea typeface="Cambria" panose="02040503050406030204" pitchFamily="18" charset="0"/>
              </a:rPr>
              <a:t>upto</a:t>
            </a:r>
            <a:r>
              <a:rPr lang="en-US" sz="2000" dirty="0">
                <a:latin typeface="Cambria" panose="02040503050406030204" pitchFamily="18" charset="0"/>
                <a:ea typeface="Cambria" panose="02040503050406030204" pitchFamily="18" charset="0"/>
              </a:rPr>
              <a:t> Rs. 2500 per piece for readymade garments and made-ups from Rs. 1000 earlier makes apparel cheaper. </a:t>
            </a:r>
            <a:r>
              <a:rPr lang="en-US" sz="2000" b="0" i="0" u="none" strike="noStrike" dirty="0">
                <a:effectLst/>
                <a:latin typeface="Cambria" panose="02040503050406030204" pitchFamily="18" charset="0"/>
                <a:ea typeface="Cambria" panose="02040503050406030204" pitchFamily="18" charset="0"/>
              </a:rPr>
              <a:t>The rate reduction for </a:t>
            </a:r>
            <a:r>
              <a:rPr lang="en-US" sz="2000" b="0" i="0" u="none" strike="noStrike" dirty="0" err="1">
                <a:effectLst/>
                <a:latin typeface="Cambria" panose="02040503050406030204" pitchFamily="18" charset="0"/>
                <a:ea typeface="Cambria" panose="02040503050406030204" pitchFamily="18" charset="0"/>
              </a:rPr>
              <a:t>fibres</a:t>
            </a:r>
            <a:r>
              <a:rPr lang="en-US" sz="2000" b="0" i="0" u="none" strike="noStrike" dirty="0">
                <a:effectLst/>
                <a:latin typeface="Cambria" panose="02040503050406030204" pitchFamily="18" charset="0"/>
                <a:ea typeface="Cambria" panose="02040503050406030204" pitchFamily="18" charset="0"/>
              </a:rPr>
              <a:t> and yarns [inputs] aims </a:t>
            </a:r>
            <a:r>
              <a:rPr lang="en-US" sz="2000" b="1" i="0" u="none" strike="noStrike" dirty="0">
                <a:effectLst/>
                <a:latin typeface="Cambria" panose="02040503050406030204" pitchFamily="18" charset="0"/>
                <a:ea typeface="Cambria" panose="02040503050406030204" pitchFamily="18" charset="0"/>
              </a:rPr>
              <a:t>to correct the Inverted Duty Structure,</a:t>
            </a:r>
            <a:r>
              <a:rPr lang="en-US" sz="2000" b="0" i="0" u="none" strike="noStrike" dirty="0">
                <a:effectLst/>
                <a:latin typeface="Cambria" panose="02040503050406030204" pitchFamily="18" charset="0"/>
                <a:ea typeface="Cambria" panose="02040503050406030204" pitchFamily="18" charset="0"/>
              </a:rPr>
              <a:t> aligns </a:t>
            </a:r>
            <a:r>
              <a:rPr lang="en-US" sz="2000" b="0" i="0" u="none" strike="noStrike" dirty="0" err="1">
                <a:effectLst/>
                <a:latin typeface="Cambria" panose="02040503050406030204" pitchFamily="18" charset="0"/>
                <a:ea typeface="Cambria" panose="02040503050406030204" pitchFamily="18" charset="0"/>
              </a:rPr>
              <a:t>fibre</a:t>
            </a:r>
            <a:r>
              <a:rPr lang="en-US" sz="2000" b="0" i="0" u="none" strike="noStrike" dirty="0">
                <a:effectLst/>
                <a:latin typeface="Cambria" panose="02040503050406030204" pitchFamily="18" charset="0"/>
                <a:ea typeface="Cambria" panose="02040503050406030204" pitchFamily="18" charset="0"/>
              </a:rPr>
              <a:t>-yarn-fabric rates, and removes long-standing working capital burdens on manufacturers.</a:t>
            </a:r>
          </a:p>
          <a:p>
            <a:endParaRPr lang="en-US" dirty="0"/>
          </a:p>
        </p:txBody>
      </p:sp>
      <p:sp>
        <p:nvSpPr>
          <p:cNvPr id="5" name="Date Placeholder 4">
            <a:extLst>
              <a:ext uri="{FF2B5EF4-FFF2-40B4-BE49-F238E27FC236}">
                <a16:creationId xmlns:a16="http://schemas.microsoft.com/office/drawing/2014/main" id="{4B238380-80CE-9DDB-3D03-27B6ABD70289}"/>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654042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983F1-4CAE-DC41-2919-D0D129A5A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1FBEE1-FD52-C894-5617-A7877A704212}"/>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34FF13C6-8C9F-0892-54FF-41B58867A186}"/>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21485A9D-4FDC-12A1-B4AC-C0D18976525D}"/>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361108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CE1EF-EF61-2BEB-89B1-02FD025947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608BD2-3BAD-796D-1926-4E65B5239745}"/>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462AC348-D5D8-6976-53B7-EE0DE59DA6C9}"/>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306C1498-8CD2-CA03-6E8F-9F63D92863EE}"/>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865652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644C6-AAD9-7CBF-4DE8-895EF56649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09AC9-9DD9-AC65-B8B2-AD49269B2CCA}"/>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6DA9A4D6-1766-DFC5-EB10-8A7F7DF791FA}"/>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F41A282D-6AAD-69EF-44FC-292B76CE8F7A}"/>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827287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644C6-AAD9-7CBF-4DE8-895EF56649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09AC9-9DD9-AC65-B8B2-AD49269B2CCA}"/>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6DA9A4D6-1766-DFC5-EB10-8A7F7DF791FA}"/>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F41A282D-6AAD-69EF-44FC-292B76CE8F7A}"/>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532548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5E969-BEB4-E553-2034-6F1358E523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F68DB0-F52A-1121-F3BA-35932C5BB945}"/>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0746033A-44D4-E28E-6CAD-F474E35792D2}"/>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D7CCA05-F72A-A75D-C3B4-D46BBC353EA8}"/>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202461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92A31-BD72-7314-CD4D-BBA48D3937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7EE93-70E3-C0FE-42CE-306B6A982E9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A7F5BE4-D66C-9089-1B9C-51FD2CFDC984}"/>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8CDFBE8F-8C56-4402-7021-21831132D4D1}"/>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430346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ABAC6-5067-26DA-AF7D-202B09C8AF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8A4480-6240-6099-E14E-CFB9465A394E}"/>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0460DEBC-54D2-9A17-E779-75A68FA57742}"/>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3BE69B18-4CC4-9D6E-844F-EF7CBF0DEA19}"/>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697594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AC433-6E9D-18FB-F22F-3F9EA8C44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7575EE-1BEC-953F-EBB4-24F9AD4758F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C90A1F5-7E2A-BCEA-39CB-D97F33A174EA}"/>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4FC9B444-88E1-C75C-6EC9-C0927F3FC077}"/>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01084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AEEEC-8E07-573D-9332-1E75191EBA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1194A6-413D-19C0-AF33-A3B4504A8FC3}"/>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3391E509-6B76-DB57-3C64-65AB6899C5A1}"/>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03694051-5CF2-3FC3-1AB1-F927EE837FD7}"/>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525105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AC433-6E9D-18FB-F22F-3F9EA8C44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7575EE-1BEC-953F-EBB4-24F9AD4758F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C90A1F5-7E2A-BCEA-39CB-D97F33A174EA}"/>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4FC9B444-88E1-C75C-6EC9-C0927F3FC077}"/>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959247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5C72B-908A-2DD0-8078-322B3D9B3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E4B631-4EDA-CB0D-BE35-B5640831D8F5}"/>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A9C38416-903A-ECE0-4254-43C7EF077C95}"/>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ACB58C4-6EF7-73E9-7D4F-1642E301F7CA}"/>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113415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E741A-5703-3028-2589-7D7090F4E1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A43DCE-218F-5727-7422-BC92E7D076D0}"/>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14A0FC36-22D9-29F3-5D91-B596988A8C26}"/>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85D91D1C-767C-9A5C-FBC5-F4B27B9D7507}"/>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538216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006618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C05DD-D143-4C6D-6762-F4DDA94B4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9F8C8A-72B9-40BB-1777-849DA83B32A0}"/>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18BF8CC5-63C4-B93C-9041-19E6F76A2EA0}"/>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8C4C155F-DDD0-09C7-12EE-D2A6BEEA2570}"/>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672250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833936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4104016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40807304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685852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319523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9379F-2D76-C85C-5673-71328EC8F9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749BF-E430-3C24-61A3-18520A70AB45}"/>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50FFE5A7-7D55-5F33-BB2F-8087DCF8A350}"/>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A987E73-7878-280A-8116-0CCE502A6639}"/>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0538990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862692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AC38F-3510-762D-F324-118A18DB56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C26B1A-39FB-D318-F7B8-5ACBDF563FE9}"/>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5D39B39-34B7-6E1A-442B-9479628EC1D7}"/>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D1503C62-EE55-73EA-A6DD-D28AD1C96A81}"/>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387653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BDBB8-458F-B0BB-523E-CAEE1B94C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F829D-1070-F9B7-FBC2-96EAE45558E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4DDDA58-B47E-6C56-52B8-AB7F932ECA9B}"/>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C7822B01-8442-B45B-7306-2F4AC54E177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9172419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20ACF-C639-8EE8-A01B-307C13C356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A6A2E-353A-F06F-6FE1-C036137C6DF3}"/>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1A3AEB5-18DF-9070-8B64-13C07EFF6CF6}"/>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6AEF635-F78D-71D5-F4A3-CA5A43710CB4}"/>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310951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B737A-BE41-ABCD-6AF0-E52140097F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661BA1-1C7A-6A64-42EF-6CD72BEA161B}"/>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2BA6941C-3A72-748E-4B2A-4A4B86FD1D93}"/>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51C20B3B-E0CF-0CCD-3DD7-1630E35FE2AD}"/>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5698513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E9A74-A59F-1570-ABCE-176681BEE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1ABDDD-B616-3FC2-4C76-0ECD3ECA8199}"/>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0EF85F6D-ECB9-7347-23B1-E0362C5B3467}"/>
              </a:ext>
            </a:extLst>
          </p:cNvPr>
          <p:cNvSpPr>
            <a:spLocks noGrp="1"/>
          </p:cNvSpPr>
          <p:nvPr>
            <p:ph type="body" idx="1"/>
          </p:nvPr>
        </p:nvSpPr>
        <p:spPr>
          <a:xfrm>
            <a:off x="731520" y="4620577"/>
            <a:ext cx="5852160" cy="3780473"/>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mbria" panose="02040503050406030204" pitchFamily="18" charset="0"/>
                <a:ea typeface="Cambria" panose="02040503050406030204" pitchFamily="18" charset="0"/>
              </a:rPr>
              <a:t>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mbria" panose="02040503050406030204" pitchFamily="18" charset="0"/>
                <a:ea typeface="Cambria" panose="02040503050406030204" pitchFamily="18" charset="0"/>
              </a:rPr>
              <a:t>Higher inward service </a:t>
            </a:r>
            <a:r>
              <a:rPr lang="en-US" sz="1200" dirty="0">
                <a:latin typeface="Cambria" panose="02040503050406030204" pitchFamily="18" charset="0"/>
                <a:ea typeface="Cambria" panose="02040503050406030204" pitchFamily="18" charset="0"/>
              </a:rPr>
              <a:t>– final output may be at lower rate of 5%. In such cases, look to modify transaction as sale and purchase and </a:t>
            </a:r>
            <a:r>
              <a:rPr lang="en-US" sz="1200" dirty="0" err="1">
                <a:latin typeface="Cambria" panose="02040503050406030204" pitchFamily="18" charset="0"/>
                <a:ea typeface="Cambria" panose="02040503050406030204" pitchFamily="18" charset="0"/>
              </a:rPr>
              <a:t>encash</a:t>
            </a:r>
            <a:r>
              <a:rPr lang="en-US" sz="1200" dirty="0">
                <a:latin typeface="Cambria" panose="02040503050406030204" pitchFamily="18" charset="0"/>
                <a:ea typeface="Cambria" panose="02040503050406030204" pitchFamily="18" charset="0"/>
              </a:rPr>
              <a:t> IDS refund. </a:t>
            </a:r>
          </a:p>
          <a:p>
            <a:endParaRPr lang="en-US" dirty="0"/>
          </a:p>
        </p:txBody>
      </p:sp>
      <p:sp>
        <p:nvSpPr>
          <p:cNvPr id="5" name="Date Placeholder 4">
            <a:extLst>
              <a:ext uri="{FF2B5EF4-FFF2-40B4-BE49-F238E27FC236}">
                <a16:creationId xmlns:a16="http://schemas.microsoft.com/office/drawing/2014/main" id="{25A78F55-BFF2-166F-610E-754C1D7E6FDB}"/>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7679750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E713-7505-CDFC-D53F-7797603FFE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47B640-EB2D-726D-13FD-0FD5A5C5EFFC}"/>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2A37003C-64EB-3D6F-B98C-EA287BA93CC1}"/>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F0F31843-AD25-F240-602B-6CF1CC494838}"/>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2111198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B8810-2489-2265-C4E1-118D8DDD73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4BCEEE-C640-7E6A-7C85-2D655DE0F27C}"/>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01938231-9230-4BA1-0563-8A10C03400CC}"/>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E2B8EA85-8F41-FD63-D56D-0462ACA4AA61}"/>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4444844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449AB-D667-9801-BDCA-AD5AEABB02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818DEF-1415-7F70-BC3C-089C33BC565E}"/>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7C77461C-36C2-E8D3-7BD3-B6ED15DC3163}"/>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C72BF423-C9E3-E979-4A38-985078800D84}"/>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9561896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BCCAA-4FD8-3488-51BB-9D60E3ED3A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7C1C80-5801-E415-33BC-F6891630F1EC}"/>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135B358-9974-BE82-E054-A6F5C8D3C649}"/>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570CA71-9B05-B343-0D03-1B2041FB8DAA}"/>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551148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5B3E7-212E-F315-6222-7ED0C61EA5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C48961-1974-D950-6880-E3BD1B4DF96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71F783E-66E3-5BA1-7361-5F16C5C63921}"/>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EAF4DA32-64C0-FD78-CF78-8F25152363F0}"/>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8448774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A17B5-C587-A82B-3ACD-D3DEE59053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545709-6563-7CB9-91AC-20087BEEEAFB}"/>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CD888281-CC90-2910-34D3-746F24BA65EE}"/>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604A5604-43EC-ADDC-189E-80CD89FFE868}"/>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2457990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27894-9121-1696-1F5A-48CA60CFED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15106-7D9D-7C86-A06B-0BCEFC142BFB}"/>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6FCC7E1E-39CE-B2EC-5790-AE0AEA70AD94}"/>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EAA94478-6F67-B5AB-9B27-7D375A3CCDA3}"/>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3257908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4E727-6E0C-5765-B881-675555EFF3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E169BA-5900-CBE2-7B0A-D659F1A78FE8}"/>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3B2C5CC-2628-E74C-161F-8BA64A20C745}"/>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E6D3839-5883-E6D4-5D26-59FF0183243F}"/>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9238296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D8935-CA11-B753-B790-59716298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D7F585-DC6F-2FC3-C190-7770F3C1F29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61639A67-A2DE-86AD-657E-E5782C061A3D}"/>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6D123043-B5E9-FF47-E89C-3D2F2F8C7090}"/>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7515535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3D7E6-E089-AD8A-2492-6403E98F9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E3E13C-C45C-B5D9-AD9E-9C45F7544C0C}"/>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A34988E1-569E-F1C4-1B39-32EC5A7E40EF}"/>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BF1BB61B-7E04-881B-5C36-443D7F31DBD5}"/>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168263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D08C8-708D-8FB5-0509-D052616AFF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2BC4DD-096F-A4C3-7067-B5E19EDC0A4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B4C7365-1530-14E1-C76F-2BA6CD6DEFD7}"/>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98AE4738-E678-2647-E3A8-BFB1174A30E3}"/>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7359970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6C731-ED30-F926-3830-9C100CAD70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BC538F-6705-AF90-AFC8-1C26047F0E07}"/>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63DBDFA8-24C8-25B1-121F-B520927D3971}"/>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E8B55DAE-0440-6EF9-0172-601089ED7DE9}"/>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662987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F331-3228-C584-C066-12FAC7C70B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B023F1-72B7-39BE-6768-17E94FAFC61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7EF6AD5E-301C-DB19-86AE-95831415F7E9}"/>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0D7AEB5-A23F-ADFA-AA9A-EC596EF58DE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3020092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D3167-C488-CE4C-6711-B3748C2E14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91F88B-ABDA-0797-56D4-A2653A687271}"/>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3AC3EDC4-D015-5CFB-2F10-0967FD96B04E}"/>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5C2CFCD3-45A6-261C-7C62-9521AF25C76D}"/>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4435313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75F5-5DA3-9320-B78D-9CCF699C60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DAB154-9C8B-517E-7FF7-5DCA126E8221}"/>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8CC76933-0410-F5AC-7A1A-B247FA389786}"/>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2A3D374E-46AF-0672-3930-C61A10E8923B}"/>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3917934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6A055-7679-7333-4164-1149F7A241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ECC9A2-B4BB-D219-71BC-E1F25C208FAA}"/>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276A51A1-0764-919B-7168-071CC1BA837A}"/>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93B0AF37-1B79-0C30-0EFB-9F95BB10235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2723944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D08C8-708D-8FB5-0509-D052616AFF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2BC4DD-096F-A4C3-7067-B5E19EDC0A46}"/>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B4C7365-1530-14E1-C76F-2BA6CD6DEFD7}"/>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8AE4738-E678-2647-E3A8-BFB1174A30E3}"/>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5195890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C6E3F-16A9-876E-6FBB-DD63861B7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4225FF-00F3-9DDB-7553-50669D898D5B}"/>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DDDDC880-67E9-E065-5E6D-0AB9E4ED5699}"/>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6AA2F133-6A84-5ADA-7890-934C87475CDE}"/>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3363599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9B5B0-A4A0-6A61-5144-634A089098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9DA24-6AA5-E996-11CB-69786B1ABA9E}"/>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889CB1CF-D9C0-3AE0-F3F6-C5BA1C7DDD10}"/>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DABFCED3-FEFD-DF74-050C-E316974DD4BF}"/>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24138941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0C468-2D25-2E6C-FC42-5EC826539F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8A07FF-EFDE-96D8-A30C-FCED507C3D7F}"/>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E4FB2937-4420-3D13-CEDB-B446072A9E5F}"/>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998EA8BE-4E66-10A2-B1CA-796BC2C4E13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3201284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C7293-1291-2907-E844-AA3BD3CD2E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096E3F-861B-2A92-CAB6-C36477256B20}"/>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DA98C4E0-B45E-71DA-EE0F-EC5E3E7893D5}"/>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459A880C-3EBA-9A0E-4FAB-1DABFDAC15B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38573262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C7293-1291-2907-E844-AA3BD3CD2E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096E3F-861B-2A92-CAB6-C36477256B20}"/>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DA98C4E0-B45E-71DA-EE0F-EC5E3E7893D5}"/>
              </a:ext>
            </a:extLst>
          </p:cNvPr>
          <p:cNvSpPr>
            <a:spLocks noGrp="1"/>
          </p:cNvSpPr>
          <p:nvPr>
            <p:ph type="body" idx="1"/>
          </p:nvPr>
        </p:nvSpPr>
        <p:spPr>
          <a:xfrm>
            <a:off x="731520" y="4620577"/>
            <a:ext cx="5852160" cy="3780473"/>
          </a:xfrm>
          <a:prstGeom prst="rect">
            <a:avLst/>
          </a:prstGeom>
        </p:spPr>
        <p:txBody>
          <a:bodyPr/>
          <a:lstStyle/>
          <a:p>
            <a:endParaRPr lang="en-US"/>
          </a:p>
        </p:txBody>
      </p:sp>
      <p:sp>
        <p:nvSpPr>
          <p:cNvPr id="5" name="Date Placeholder 4">
            <a:extLst>
              <a:ext uri="{FF2B5EF4-FFF2-40B4-BE49-F238E27FC236}">
                <a16:creationId xmlns:a16="http://schemas.microsoft.com/office/drawing/2014/main" id="{459A880C-3EBA-9A0E-4FAB-1DABFDAC15B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3857996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4C544-9D5A-9194-D328-A30D7892A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3E3608-6D90-E842-2FA1-2489706C6BE1}"/>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8BE38708-4FC4-B4E5-5BDD-9979F1E32EA9}"/>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379B3944-57BD-C877-C3F6-954B69D74019}"/>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15602700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7E02B-D367-F019-7D65-AC629888A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A7C5FE-FFE3-8816-FE64-3B0AC05B3632}"/>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5B52AFA-3859-1454-C10D-9B03875EF2F3}"/>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353176BB-3BAE-CCE8-521F-2687599D24B1}"/>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30293242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22B4B-2C31-80A0-07B9-183C03C032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6BB16-384E-8827-265D-B53756866901}"/>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AAABD3E1-CA3B-2DB5-3D2D-6384A4530E32}"/>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5783C40-E8DB-E654-409F-21E3F25EB60D}"/>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478117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970E2-A7F7-ACDC-3923-FB3F95E7C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455D2-A961-23D2-E34D-21A19003B9FE}"/>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4A7E24E5-2B5B-5523-326F-8CD4E93638AB}"/>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D2BA441-22C2-C87A-E7C1-28FFC66BEE71}"/>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239041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9F011-66D4-3B30-ADBF-06B1AEBA3A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190C2-5361-8667-6640-2E0DBBC2E5DB}"/>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D8F6B4EA-ECDE-4790-FC83-D767E0090516}"/>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0792058-3532-9708-EE5A-E26D19F384F1}"/>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41166453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8A180-9FE6-8019-143F-DE0DC3FB2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FCD498-0017-99DA-D5A9-972CE20B8931}"/>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3F1E561F-0786-56C4-4609-484673CD263E}"/>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A43F708F-38EF-5170-83B2-3EB598AFD4E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prstClr val="black"/>
                </a:solidFill>
                <a:effectLst/>
                <a:uLnTx/>
                <a:uFillTx/>
                <a:latin typeface="Aptos" panose="02110004020202020204"/>
                <a:ea typeface="+mn-ea"/>
                <a:cs typeface="+mn-cs"/>
              </a:rPr>
              <a:t>23-05-2025</a:t>
            </a:r>
          </a:p>
        </p:txBody>
      </p:sp>
    </p:spTree>
    <p:extLst>
      <p:ext uri="{BB962C8B-B14F-4D97-AF65-F5344CB8AC3E}">
        <p14:creationId xmlns:p14="http://schemas.microsoft.com/office/powerpoint/2010/main" val="2248689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5D0F-63D1-8B43-548F-2A77090FBC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203BD-EA49-2AFB-E26B-CBEB78F1D48F}"/>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868F78B-BCD4-E2AB-BD6B-61BA8726DFAC}"/>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7B17F814-95FB-A060-0DBD-D88D67E0F23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796857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46443-5AC6-76AA-8E48-509FED2115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46804F-A8B3-0CF1-A68E-38E08B3B390F}"/>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98DE2FE0-DDE9-FA37-7B42-99D795E6BB03}"/>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0978CB77-3BB0-7CE0-78E6-361562694978}"/>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1360285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4671F-EDE0-BA17-1666-AD29C55492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8DC034-C011-A800-6F0D-03271AA6CB0D}"/>
              </a:ext>
            </a:extLst>
          </p:cNvPr>
          <p:cNvSpPr>
            <a:spLocks noGrp="1" noRot="1" noChangeAspect="1"/>
          </p:cNvSpPr>
          <p:nvPr>
            <p:ph type="sldImg"/>
          </p:nvPr>
        </p:nvSpPr>
        <p:spPr>
          <a:xfrm>
            <a:off x="777875" y="1200150"/>
            <a:ext cx="5759450" cy="3240088"/>
          </a:xfrm>
          <a:prstGeom prst="rect">
            <a:avLst/>
          </a:prstGeom>
        </p:spPr>
      </p:sp>
      <p:sp>
        <p:nvSpPr>
          <p:cNvPr id="3" name="Notes Placeholder 2">
            <a:extLst>
              <a:ext uri="{FF2B5EF4-FFF2-40B4-BE49-F238E27FC236}">
                <a16:creationId xmlns:a16="http://schemas.microsoft.com/office/drawing/2014/main" id="{B6344A51-25F1-5DFB-84D5-3D09638E5F8C}"/>
              </a:ext>
            </a:extLst>
          </p:cNvPr>
          <p:cNvSpPr>
            <a:spLocks noGrp="1"/>
          </p:cNvSpPr>
          <p:nvPr>
            <p:ph type="body" idx="1"/>
          </p:nvPr>
        </p:nvSpPr>
        <p:spPr>
          <a:xfrm>
            <a:off x="731520" y="4620577"/>
            <a:ext cx="5852160" cy="3780473"/>
          </a:xfrm>
          <a:prstGeom prst="rect">
            <a:avLst/>
          </a:prstGeom>
        </p:spPr>
        <p:txBody>
          <a:bodyPr/>
          <a:lstStyle/>
          <a:p>
            <a:endParaRPr lang="en-US" dirty="0"/>
          </a:p>
        </p:txBody>
      </p:sp>
      <p:sp>
        <p:nvSpPr>
          <p:cNvPr id="5" name="Date Placeholder 4">
            <a:extLst>
              <a:ext uri="{FF2B5EF4-FFF2-40B4-BE49-F238E27FC236}">
                <a16:creationId xmlns:a16="http://schemas.microsoft.com/office/drawing/2014/main" id="{0E587AA0-C80B-2D7D-36DD-11B1BF1A6952}"/>
              </a:ext>
            </a:extLst>
          </p:cNvPr>
          <p:cNvSpPr>
            <a:spLocks noGrp="1"/>
          </p:cNvSpPr>
          <p:nvPr>
            <p:ph type="dt" idx="1"/>
          </p:nvPr>
        </p:nvSpPr>
        <p:spPr/>
        <p:txBody>
          <a:bodyPr/>
          <a:lstStyle/>
          <a:p>
            <a:r>
              <a:rPr lang="en-IN"/>
              <a:t>23-05-2025</a:t>
            </a:r>
          </a:p>
        </p:txBody>
      </p:sp>
    </p:spTree>
    <p:extLst>
      <p:ext uri="{BB962C8B-B14F-4D97-AF65-F5344CB8AC3E}">
        <p14:creationId xmlns:p14="http://schemas.microsoft.com/office/powerpoint/2010/main" val="335876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B8B64D5-0499-4A14-A606-89549E7877BA}" type="datetimeFigureOut">
              <a:rPr lang="en-IN" smtClean="0"/>
              <a:t>20-09-2025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1655843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8B64D5-0499-4A14-A606-89549E7877BA}" type="datetimeFigureOut">
              <a:rPr lang="en-IN" smtClean="0"/>
              <a:t>20-09-2025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2187493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8B64D5-0499-4A14-A606-89549E7877BA}" type="datetimeFigureOut">
              <a:rPr lang="en-IN" smtClean="0"/>
              <a:t>20-09-2025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2796328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hree Content">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F946AB17-3782-8412-C51A-DE10A0637453}"/>
              </a:ext>
            </a:extLst>
          </p:cNvPr>
          <p:cNvSpPr/>
          <p:nvPr userDrawn="1"/>
        </p:nvSpPr>
        <p:spPr>
          <a:xfrm>
            <a:off x="0" y="2860787"/>
            <a:ext cx="2361029" cy="3676532"/>
          </a:xfrm>
          <a:custGeom>
            <a:avLst/>
            <a:gdLst>
              <a:gd name="connsiteX0" fmla="*/ 773997 w 2361029"/>
              <a:gd name="connsiteY0" fmla="*/ 0 h 3676532"/>
              <a:gd name="connsiteX1" fmla="*/ 2361029 w 2361029"/>
              <a:gd name="connsiteY1" fmla="*/ 925683 h 3676532"/>
              <a:gd name="connsiteX2" fmla="*/ 2361029 w 2361029"/>
              <a:gd name="connsiteY2" fmla="*/ 2763949 h 3676532"/>
              <a:gd name="connsiteX3" fmla="*/ 769661 w 2361029"/>
              <a:gd name="connsiteY3" fmla="*/ 3676532 h 3676532"/>
              <a:gd name="connsiteX4" fmla="*/ 0 w 2361029"/>
              <a:gd name="connsiteY4" fmla="*/ 3234717 h 3676532"/>
              <a:gd name="connsiteX5" fmla="*/ 0 w 2361029"/>
              <a:gd name="connsiteY5" fmla="*/ 446885 h 367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029" h="3676532">
                <a:moveTo>
                  <a:pt x="773997" y="0"/>
                </a:moveTo>
                <a:lnTo>
                  <a:pt x="2361029" y="925683"/>
                </a:lnTo>
                <a:lnTo>
                  <a:pt x="2361029" y="2763949"/>
                </a:lnTo>
                <a:lnTo>
                  <a:pt x="769661" y="3676532"/>
                </a:lnTo>
                <a:lnTo>
                  <a:pt x="0" y="3234717"/>
                </a:lnTo>
                <a:lnTo>
                  <a:pt x="0" y="446885"/>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2BA5A58B-9440-7DAB-E7D7-3143B049FBAC}"/>
              </a:ext>
            </a:extLst>
          </p:cNvPr>
          <p:cNvSpPr/>
          <p:nvPr userDrawn="1"/>
        </p:nvSpPr>
        <p:spPr>
          <a:xfrm flipH="1">
            <a:off x="1014233" y="5253270"/>
            <a:ext cx="1710765" cy="1593273"/>
          </a:xfrm>
          <a:custGeom>
            <a:avLst/>
            <a:gdLst>
              <a:gd name="connsiteX0" fmla="*/ 852873 w 1710765"/>
              <a:gd name="connsiteY0" fmla="*/ 0 h 1593273"/>
              <a:gd name="connsiteX1" fmla="*/ 0 w 1710765"/>
              <a:gd name="connsiteY1" fmla="*/ 494134 h 1593273"/>
              <a:gd name="connsiteX2" fmla="*/ 0 w 1710765"/>
              <a:gd name="connsiteY2" fmla="*/ 1475410 h 1593273"/>
              <a:gd name="connsiteX3" fmla="*/ 206916 w 1710765"/>
              <a:gd name="connsiteY3" fmla="*/ 1593273 h 1593273"/>
              <a:gd name="connsiteX4" fmla="*/ 1502835 w 1710765"/>
              <a:gd name="connsiteY4" fmla="*/ 1593273 h 1593273"/>
              <a:gd name="connsiteX5" fmla="*/ 1709418 w 1710765"/>
              <a:gd name="connsiteY5" fmla="*/ 1475480 h 1593273"/>
              <a:gd name="connsiteX6" fmla="*/ 1710407 w 1710765"/>
              <a:gd name="connsiteY6" fmla="*/ 491803 h 15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0765" h="1593273">
                <a:moveTo>
                  <a:pt x="852873" y="0"/>
                </a:moveTo>
                <a:lnTo>
                  <a:pt x="0" y="494134"/>
                </a:lnTo>
                <a:lnTo>
                  <a:pt x="0" y="1475410"/>
                </a:lnTo>
                <a:lnTo>
                  <a:pt x="206916" y="1593273"/>
                </a:lnTo>
                <a:lnTo>
                  <a:pt x="1502835" y="1593273"/>
                </a:lnTo>
                <a:lnTo>
                  <a:pt x="1709418" y="1475480"/>
                </a:lnTo>
                <a:cubicBezTo>
                  <a:pt x="1707864" y="1146834"/>
                  <a:pt x="1711961" y="820449"/>
                  <a:pt x="1710407" y="491803"/>
                </a:cubicBez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Content Placeholder 47" descr="Click icon to add picture">
            <a:extLst>
              <a:ext uri="{FF2B5EF4-FFF2-40B4-BE49-F238E27FC236}">
                <a16:creationId xmlns:a16="http://schemas.microsoft.com/office/drawing/2014/main" id="{95ADF367-2619-4E00-AB82-8FFF41D0E5C2}"/>
              </a:ext>
            </a:extLst>
          </p:cNvPr>
          <p:cNvSpPr>
            <a:spLocks noGrp="1"/>
          </p:cNvSpPr>
          <p:nvPr>
            <p:ph type="body" sz="quarter" idx="27" hasCustomPrompt="1"/>
          </p:nvPr>
        </p:nvSpPr>
        <p:spPr>
          <a:xfrm>
            <a:off x="5271609" y="1025236"/>
            <a:ext cx="5162709" cy="420683"/>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CEB04CE-793E-47B4-8D80-9B82864F2CDF}"/>
              </a:ext>
            </a:extLst>
          </p:cNvPr>
          <p:cNvSpPr>
            <a:spLocks noGrp="1"/>
          </p:cNvSpPr>
          <p:nvPr>
            <p:ph type="body" sz="quarter" idx="28" hasCustomPrompt="1"/>
          </p:nvPr>
        </p:nvSpPr>
        <p:spPr>
          <a:xfrm>
            <a:off x="5271608" y="1469069"/>
            <a:ext cx="5162709" cy="1506166"/>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4" name="Content Placeholder 47" descr="Click icon to add picture">
            <a:extLst>
              <a:ext uri="{FF2B5EF4-FFF2-40B4-BE49-F238E27FC236}">
                <a16:creationId xmlns:a16="http://schemas.microsoft.com/office/drawing/2014/main" id="{067BF8FD-2643-4122-BE3E-63F413244ECB}"/>
              </a:ext>
            </a:extLst>
          </p:cNvPr>
          <p:cNvSpPr>
            <a:spLocks noGrp="1"/>
          </p:cNvSpPr>
          <p:nvPr>
            <p:ph type="body" sz="quarter" idx="29" hasCustomPrompt="1"/>
          </p:nvPr>
        </p:nvSpPr>
        <p:spPr>
          <a:xfrm>
            <a:off x="5271609" y="2984685"/>
            <a:ext cx="5162709" cy="420683"/>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descr="Click icon to add picture">
            <a:extLst>
              <a:ext uri="{FF2B5EF4-FFF2-40B4-BE49-F238E27FC236}">
                <a16:creationId xmlns:a16="http://schemas.microsoft.com/office/drawing/2014/main" id="{02260D10-FEA1-48A7-B544-FAEEAECF5DE2}"/>
              </a:ext>
            </a:extLst>
          </p:cNvPr>
          <p:cNvSpPr>
            <a:spLocks noGrp="1"/>
          </p:cNvSpPr>
          <p:nvPr>
            <p:ph type="body" sz="quarter" idx="31" hasCustomPrompt="1"/>
          </p:nvPr>
        </p:nvSpPr>
        <p:spPr>
          <a:xfrm>
            <a:off x="5271607" y="4597473"/>
            <a:ext cx="5162709" cy="421399"/>
          </a:xfrm>
          <a:prstGeom prst="rect">
            <a:avLst/>
          </a:prstGeom>
        </p:spPr>
        <p:txBody>
          <a:bodyPr anchor="b">
            <a:noAutofit/>
          </a:bodyPr>
          <a:lstStyle>
            <a:lvl1pPr marL="0" indent="0" algn="l">
              <a:lnSpc>
                <a:spcPct val="100000"/>
              </a:lnSpc>
              <a:buNone/>
              <a:defRPr sz="1800" b="1" i="0">
                <a:solidFill>
                  <a:schemeClr val="bg1"/>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64584B30-8BCF-4D75-8A6C-FD82347CC7B6}"/>
              </a:ext>
            </a:extLst>
          </p:cNvPr>
          <p:cNvSpPr>
            <a:spLocks noGrp="1"/>
          </p:cNvSpPr>
          <p:nvPr>
            <p:ph type="body" sz="quarter" idx="34" hasCustomPrompt="1"/>
          </p:nvPr>
        </p:nvSpPr>
        <p:spPr>
          <a:xfrm>
            <a:off x="5271608" y="3419684"/>
            <a:ext cx="5162709" cy="1177789"/>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8" name="Content Placeholder 47">
            <a:extLst>
              <a:ext uri="{FF2B5EF4-FFF2-40B4-BE49-F238E27FC236}">
                <a16:creationId xmlns:a16="http://schemas.microsoft.com/office/drawing/2014/main" id="{A4A25056-27FA-4039-ACFA-6624F778712A}"/>
              </a:ext>
            </a:extLst>
          </p:cNvPr>
          <p:cNvSpPr>
            <a:spLocks noGrp="1"/>
          </p:cNvSpPr>
          <p:nvPr>
            <p:ph type="body" sz="quarter" idx="35" hasCustomPrompt="1"/>
          </p:nvPr>
        </p:nvSpPr>
        <p:spPr>
          <a:xfrm>
            <a:off x="5271608" y="5041922"/>
            <a:ext cx="5162709" cy="1635938"/>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bg1"/>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Freeform: Shape 24">
            <a:extLst>
              <a:ext uri="{FF2B5EF4-FFF2-40B4-BE49-F238E27FC236}">
                <a16:creationId xmlns:a16="http://schemas.microsoft.com/office/drawing/2014/main" id="{A23F9759-CF52-CE45-5E22-9678534685A7}"/>
              </a:ext>
            </a:extLst>
          </p:cNvPr>
          <p:cNvSpPr/>
          <p:nvPr userDrawn="1"/>
        </p:nvSpPr>
        <p:spPr>
          <a:xfrm flipH="1">
            <a:off x="2631891" y="4699053"/>
            <a:ext cx="668814" cy="784693"/>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Title 5">
            <a:extLst>
              <a:ext uri="{FF2B5EF4-FFF2-40B4-BE49-F238E27FC236}">
                <a16:creationId xmlns:a16="http://schemas.microsoft.com/office/drawing/2014/main" id="{5D84FCC1-368D-680C-31AA-597C3AAF4232}"/>
              </a:ext>
            </a:extLst>
          </p:cNvPr>
          <p:cNvSpPr>
            <a:spLocks noGrp="1"/>
          </p:cNvSpPr>
          <p:nvPr>
            <p:ph type="title"/>
          </p:nvPr>
        </p:nvSpPr>
        <p:spPr>
          <a:xfrm>
            <a:off x="502665" y="707105"/>
            <a:ext cx="3994173" cy="2277580"/>
          </a:xfrm>
        </p:spPr>
        <p:txBody>
          <a:bodyPr anchor="t">
            <a:noAutofit/>
          </a:bodyPr>
          <a:lstStyle/>
          <a:p>
            <a:r>
              <a:rPr lang="en-US"/>
              <a:t>Click to edit Master title style</a:t>
            </a:r>
            <a:endParaRPr lang="en-US" dirty="0"/>
          </a:p>
        </p:txBody>
      </p:sp>
      <p:sp>
        <p:nvSpPr>
          <p:cNvPr id="18" name="Picture Placeholder 2">
            <a:extLst>
              <a:ext uri="{FF2B5EF4-FFF2-40B4-BE49-F238E27FC236}">
                <a16:creationId xmlns:a16="http://schemas.microsoft.com/office/drawing/2014/main" id="{E53E8C9F-CD73-30CD-1F24-20F2E6149D58}"/>
              </a:ext>
            </a:extLst>
          </p:cNvPr>
          <p:cNvSpPr>
            <a:spLocks noGrp="1"/>
          </p:cNvSpPr>
          <p:nvPr>
            <p:ph type="pic" sz="quarter" idx="36"/>
          </p:nvPr>
        </p:nvSpPr>
        <p:spPr>
          <a:xfrm>
            <a:off x="4734172" y="1141669"/>
            <a:ext cx="507778"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19" name="Picture Placeholder 2">
            <a:extLst>
              <a:ext uri="{FF2B5EF4-FFF2-40B4-BE49-F238E27FC236}">
                <a16:creationId xmlns:a16="http://schemas.microsoft.com/office/drawing/2014/main" id="{CE61E189-349E-0076-EA43-7BCB6E24CE86}"/>
              </a:ext>
            </a:extLst>
          </p:cNvPr>
          <p:cNvSpPr>
            <a:spLocks noGrp="1"/>
          </p:cNvSpPr>
          <p:nvPr>
            <p:ph type="pic" sz="quarter" idx="37"/>
          </p:nvPr>
        </p:nvSpPr>
        <p:spPr>
          <a:xfrm>
            <a:off x="4724705" y="3105650"/>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21" name="Picture Placeholder 2">
            <a:extLst>
              <a:ext uri="{FF2B5EF4-FFF2-40B4-BE49-F238E27FC236}">
                <a16:creationId xmlns:a16="http://schemas.microsoft.com/office/drawing/2014/main" id="{68B04572-5D47-C3DF-CDEA-15EC646EA8FE}"/>
              </a:ext>
            </a:extLst>
          </p:cNvPr>
          <p:cNvSpPr>
            <a:spLocks noGrp="1"/>
          </p:cNvSpPr>
          <p:nvPr>
            <p:ph type="pic" sz="quarter" idx="38"/>
          </p:nvPr>
        </p:nvSpPr>
        <p:spPr>
          <a:xfrm>
            <a:off x="4714069" y="4716041"/>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Slide Number Placeholder 4">
            <a:extLst>
              <a:ext uri="{FF2B5EF4-FFF2-40B4-BE49-F238E27FC236}">
                <a16:creationId xmlns:a16="http://schemas.microsoft.com/office/drawing/2014/main" id="{2446A453-65E1-B688-A3F9-EA0AA347DDEA}"/>
              </a:ext>
            </a:extLst>
          </p:cNvPr>
          <p:cNvSpPr>
            <a:spLocks noGrp="1"/>
          </p:cNvSpPr>
          <p:nvPr>
            <p:ph type="sldNum" sz="quarter" idx="40"/>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1817453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1_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442821" y="1049976"/>
            <a:ext cx="11306359" cy="323165"/>
          </a:xfrm>
          <a:prstGeom prst="rect">
            <a:avLst/>
          </a:prstGeom>
        </p:spPr>
        <p:txBody>
          <a:bodyPr wrap="square" lIns="0" tIns="0" rIns="0" bIns="0">
            <a:spAutoFit/>
          </a:bodyPr>
          <a:lstStyle>
            <a:lvl1pPr>
              <a:defRPr b="0" i="0">
                <a:solidFill>
                  <a:schemeClr val="tx1"/>
                </a:solidFill>
              </a:defRPr>
            </a:lvl1pPr>
          </a:lstStyle>
          <a:p>
            <a:r>
              <a:rPr lang="en-US"/>
              <a:t>Click to edit Master title style</a:t>
            </a:r>
            <a:endParaRPr/>
          </a:p>
        </p:txBody>
      </p:sp>
      <p:sp>
        <p:nvSpPr>
          <p:cNvPr id="3" name="Holder 3"/>
          <p:cNvSpPr>
            <a:spLocks noGrp="1"/>
          </p:cNvSpPr>
          <p:nvPr>
            <p:ph type="subTitle" idx="4"/>
          </p:nvPr>
        </p:nvSpPr>
        <p:spPr>
          <a:xfrm>
            <a:off x="1828800" y="3840480"/>
            <a:ext cx="8534400" cy="300082"/>
          </a:xfrm>
          <a:prstGeom prst="rect">
            <a:avLst/>
          </a:prstGeom>
        </p:spPr>
        <p:txBody>
          <a:bodyPr wrap="square" lIns="0" tIns="0" rIns="0" bIns="0">
            <a:spAutoFit/>
          </a:bodyPr>
          <a:lstStyle>
            <a:lvl1pPr>
              <a:defRPr/>
            </a:lvl1pPr>
          </a:lstStyle>
          <a:p>
            <a:r>
              <a:rPr lang="en-US"/>
              <a:t>Click to edit Master subtitle style</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D2717FA7-DCD1-4D90-B0A2-92CA4237C87F}" type="datetimeFigureOut">
              <a:rPr lang="en-US" smtClean="0"/>
              <a:t>9/20/2025</a:t>
            </a:fld>
            <a:endParaRPr lang="en-US"/>
          </a:p>
        </p:txBody>
      </p:sp>
      <p:sp>
        <p:nvSpPr>
          <p:cNvPr id="6" name="Holder 6"/>
          <p:cNvSpPr>
            <a:spLocks noGrp="1"/>
          </p:cNvSpPr>
          <p:nvPr>
            <p:ph type="sldNum" sz="quarter" idx="7"/>
          </p:nvPr>
        </p:nvSpPr>
        <p:spPr/>
        <p:txBody>
          <a:bodyPr lIns="0" tIns="0" rIns="0" bIns="0"/>
          <a:lstStyle>
            <a:lvl1pPr>
              <a:defRPr sz="1196" b="0" i="0">
                <a:solidFill>
                  <a:schemeClr val="tx1"/>
                </a:solidFill>
                <a:latin typeface="Roboto"/>
                <a:cs typeface="Roboto"/>
              </a:defRPr>
            </a:lvl1pPr>
          </a:lstStyle>
          <a:p>
            <a:fld id="{AF7F1D7D-DD50-4593-BDFA-6240532F17EE}" type="slidenum">
              <a:rPr lang="en-US" smtClean="0"/>
              <a:t>‹#›</a:t>
            </a:fld>
            <a:endParaRPr lang="en-US"/>
          </a:p>
        </p:txBody>
      </p:sp>
    </p:spTree>
    <p:extLst>
      <p:ext uri="{BB962C8B-B14F-4D97-AF65-F5344CB8AC3E}">
        <p14:creationId xmlns:p14="http://schemas.microsoft.com/office/powerpoint/2010/main" val="4142899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8B64D5-0499-4A14-A606-89549E7877BA}" type="datetimeFigureOut">
              <a:rPr lang="en-IN" smtClean="0"/>
              <a:t>20-09-2025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3075139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8B64D5-0499-4A14-A606-89549E7877BA}" type="datetimeFigureOut">
              <a:rPr lang="en-IN" smtClean="0"/>
              <a:t>20-09-2025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981477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B8B64D5-0499-4A14-A606-89549E7877BA}" type="datetimeFigureOut">
              <a:rPr lang="en-IN" smtClean="0"/>
              <a:t>20-09-2025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1080609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B8B64D5-0499-4A14-A606-89549E7877BA}" type="datetimeFigureOut">
              <a:rPr lang="en-IN" smtClean="0"/>
              <a:t>20-09-2025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1544349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B8B64D5-0499-4A14-A606-89549E7877BA}" type="datetimeFigureOut">
              <a:rPr lang="en-IN" smtClean="0"/>
              <a:t>20-09-2025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302088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8B64D5-0499-4A14-A606-89549E7877BA}" type="datetimeFigureOut">
              <a:rPr lang="en-IN" smtClean="0"/>
              <a:t>20-09-2025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3120364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8B64D5-0499-4A14-A606-89549E7877BA}" type="datetimeFigureOut">
              <a:rPr lang="en-IN" smtClean="0"/>
              <a:t>20-09-2025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3520400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8B64D5-0499-4A14-A606-89549E7877BA}" type="datetimeFigureOut">
              <a:rPr lang="en-IN" smtClean="0"/>
              <a:t>20-09-2025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E8A5B0-23EC-44A7-8073-E8764E26D30C}" type="slidenum">
              <a:rPr lang="en-IN" smtClean="0"/>
              <a:t>‹#›</a:t>
            </a:fld>
            <a:endParaRPr lang="en-IN"/>
          </a:p>
        </p:txBody>
      </p:sp>
    </p:spTree>
    <p:extLst>
      <p:ext uri="{BB962C8B-B14F-4D97-AF65-F5344CB8AC3E}">
        <p14:creationId xmlns:p14="http://schemas.microsoft.com/office/powerpoint/2010/main" val="1842621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B8B64D5-0499-4A14-A606-89549E7877BA}" type="datetimeFigureOut">
              <a:rPr lang="en-IN" smtClean="0"/>
              <a:t>20-09-2025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E8A5B0-23EC-44A7-8073-E8764E26D30C}" type="slidenum">
              <a:rPr lang="en-IN" smtClean="0"/>
              <a:t>‹#›</a:t>
            </a:fld>
            <a:endParaRPr lang="en-IN"/>
          </a:p>
        </p:txBody>
      </p:sp>
    </p:spTree>
    <p:extLst>
      <p:ext uri="{BB962C8B-B14F-4D97-AF65-F5344CB8AC3E}">
        <p14:creationId xmlns:p14="http://schemas.microsoft.com/office/powerpoint/2010/main" val="400711866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mailto:ashish@hnaindia.com"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191386"/>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23432" t="-38932" r="-141" b="-25833"/>
            </a:stretch>
          </a:blipFill>
        </p:spPr>
        <p:txBody>
          <a:bodyPr/>
          <a:lstStyle/>
          <a:p>
            <a:endParaRPr lang="en-IN" sz="1200" dirty="0"/>
          </a:p>
        </p:txBody>
      </p:sp>
      <p:sp>
        <p:nvSpPr>
          <p:cNvPr id="3" name="Freeform 3"/>
          <p:cNvSpPr/>
          <p:nvPr/>
        </p:nvSpPr>
        <p:spPr>
          <a:xfrm>
            <a:off x="0" y="5556328"/>
            <a:ext cx="12192000" cy="1301672"/>
          </a:xfrm>
          <a:custGeom>
            <a:avLst/>
            <a:gdLst/>
            <a:ahLst/>
            <a:cxnLst/>
            <a:rect l="l" t="t" r="r" b="b"/>
            <a:pathLst>
              <a:path w="18288000" h="1920658">
                <a:moveTo>
                  <a:pt x="0" y="0"/>
                </a:moveTo>
                <a:lnTo>
                  <a:pt x="18288000" y="0"/>
                </a:lnTo>
                <a:lnTo>
                  <a:pt x="18288000" y="1920658"/>
                </a:lnTo>
                <a:lnTo>
                  <a:pt x="0" y="19206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IN" sz="1200"/>
          </a:p>
        </p:txBody>
      </p:sp>
      <p:sp>
        <p:nvSpPr>
          <p:cNvPr id="4" name="TextBox 4"/>
          <p:cNvSpPr txBox="1"/>
          <p:nvPr/>
        </p:nvSpPr>
        <p:spPr>
          <a:xfrm>
            <a:off x="1878050" y="2514776"/>
            <a:ext cx="6879639" cy="423193"/>
          </a:xfrm>
          <a:prstGeom prst="rect">
            <a:avLst/>
          </a:prstGeom>
        </p:spPr>
        <p:txBody>
          <a:bodyPr wrap="square" lIns="0" tIns="0" rIns="0" bIns="0" rtlCol="0" anchor="t">
            <a:spAutoFit/>
          </a:bodyPr>
          <a:lstStyle/>
          <a:p>
            <a:pPr>
              <a:lnSpc>
                <a:spcPts val="3267"/>
              </a:lnSpc>
              <a:spcBef>
                <a:spcPct val="0"/>
              </a:spcBef>
            </a:pPr>
            <a:r>
              <a:rPr lang="en-US" sz="2400" b="1" spc="-47" dirty="0">
                <a:solidFill>
                  <a:srgbClr val="002060"/>
                </a:solidFill>
                <a:latin typeface="Cambria" panose="02040503050406030204" pitchFamily="18" charset="0"/>
                <a:ea typeface="Cambria" panose="02040503050406030204" pitchFamily="18" charset="0"/>
              </a:rPr>
              <a:t>- </a:t>
            </a:r>
            <a:r>
              <a:rPr lang="en-US" sz="3000" b="1" spc="-47" dirty="0">
                <a:solidFill>
                  <a:srgbClr val="002060"/>
                </a:solidFill>
                <a:latin typeface="Cambria" panose="02040503050406030204" pitchFamily="18" charset="0"/>
                <a:ea typeface="Cambria" panose="02040503050406030204" pitchFamily="18" charset="0"/>
              </a:rPr>
              <a:t>CA Ashish Chaudhary</a:t>
            </a:r>
          </a:p>
        </p:txBody>
      </p:sp>
      <p:sp>
        <p:nvSpPr>
          <p:cNvPr id="5" name="TextBox 5"/>
          <p:cNvSpPr txBox="1"/>
          <p:nvPr/>
        </p:nvSpPr>
        <p:spPr>
          <a:xfrm>
            <a:off x="81229" y="449962"/>
            <a:ext cx="8903114" cy="1477328"/>
          </a:xfrm>
          <a:prstGeom prst="rect">
            <a:avLst/>
          </a:prstGeom>
        </p:spPr>
        <p:txBody>
          <a:bodyPr wrap="square" lIns="0" tIns="0" rIns="0" bIns="0" rtlCol="0" anchor="t">
            <a:spAutoFit/>
          </a:bodyPr>
          <a:lstStyle/>
          <a:p>
            <a:r>
              <a:rPr lang="en-US" sz="4800" b="1" spc="-220" dirty="0">
                <a:solidFill>
                  <a:srgbClr val="00569E"/>
                </a:solidFill>
                <a:latin typeface="Cambria" panose="02040503050406030204" pitchFamily="18" charset="0"/>
                <a:ea typeface="Cambria" panose="02040503050406030204" pitchFamily="18" charset="0"/>
              </a:rPr>
              <a:t>GST 2.0: Key Business Decision Making</a:t>
            </a:r>
          </a:p>
        </p:txBody>
      </p:sp>
      <p:sp>
        <p:nvSpPr>
          <p:cNvPr id="6" name="TextBox 5">
            <a:extLst>
              <a:ext uri="{FF2B5EF4-FFF2-40B4-BE49-F238E27FC236}">
                <a16:creationId xmlns:a16="http://schemas.microsoft.com/office/drawing/2014/main" id="{0CFB6638-3B62-1874-6C83-E64DEEB3BB97}"/>
              </a:ext>
            </a:extLst>
          </p:cNvPr>
          <p:cNvSpPr txBox="1"/>
          <p:nvPr/>
        </p:nvSpPr>
        <p:spPr>
          <a:xfrm>
            <a:off x="81229" y="6174468"/>
            <a:ext cx="3136103" cy="400110"/>
          </a:xfrm>
          <a:prstGeom prst="rect">
            <a:avLst/>
          </a:prstGeom>
          <a:noFill/>
        </p:spPr>
        <p:txBody>
          <a:bodyPr wrap="square" rtlCol="0">
            <a:spAutoFit/>
          </a:bodyPr>
          <a:lstStyle/>
          <a:p>
            <a:r>
              <a:rPr lang="en-US" sz="2000" b="1" dirty="0">
                <a:solidFill>
                  <a:schemeClr val="bg1"/>
                </a:solidFill>
                <a:latin typeface="Cambria" panose="02040503050406030204" pitchFamily="18" charset="0"/>
                <a:ea typeface="Cambria" panose="02040503050406030204" pitchFamily="18" charset="0"/>
              </a:rPr>
              <a:t>20</a:t>
            </a:r>
            <a:r>
              <a:rPr lang="en-US" sz="2000" b="1" baseline="30000" dirty="0">
                <a:solidFill>
                  <a:schemeClr val="bg1"/>
                </a:solidFill>
                <a:latin typeface="Cambria" panose="02040503050406030204" pitchFamily="18" charset="0"/>
                <a:ea typeface="Cambria" panose="02040503050406030204" pitchFamily="18" charset="0"/>
              </a:rPr>
              <a:t>th </a:t>
            </a:r>
            <a:r>
              <a:rPr lang="en-US" sz="2000" b="1" dirty="0">
                <a:solidFill>
                  <a:schemeClr val="bg1"/>
                </a:solidFill>
                <a:latin typeface="Cambria" panose="02040503050406030204" pitchFamily="18" charset="0"/>
                <a:ea typeface="Cambria" panose="02040503050406030204" pitchFamily="18" charset="0"/>
              </a:rPr>
              <a:t>September 2025</a:t>
            </a:r>
            <a:endParaRPr lang="en-IN" sz="2000" b="1" dirty="0">
              <a:solidFill>
                <a:schemeClr val="bg1"/>
              </a:solidFill>
              <a:latin typeface="Cambria" panose="02040503050406030204" pitchFamily="18" charset="0"/>
              <a:ea typeface="Cambria" panose="020405030504060302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02FB1-831B-78B1-2A50-A5BB09F1014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76E3D815-8E18-E959-D0D6-BFA442D4A2AE}"/>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E2C7D368-49FD-3291-D7AE-90E69995ED44}"/>
              </a:ext>
            </a:extLst>
          </p:cNvPr>
          <p:cNvSpPr>
            <a:spLocks noGrp="1"/>
          </p:cNvSpPr>
          <p:nvPr>
            <p:ph type="body" sz="quarter" idx="28"/>
          </p:nvPr>
        </p:nvSpPr>
        <p:spPr>
          <a:xfrm>
            <a:off x="3609525" y="1111811"/>
            <a:ext cx="8295085" cy="5529507"/>
          </a:xfrm>
        </p:spPr>
        <p:txBody>
          <a:bodyPr/>
          <a:lstStyle/>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CF1D5908-2171-32C3-1747-289F754B519E}"/>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a:t>
            </a:r>
          </a:p>
        </p:txBody>
      </p:sp>
      <p:sp>
        <p:nvSpPr>
          <p:cNvPr id="15" name="Slide Number Placeholder 13">
            <a:extLst>
              <a:ext uri="{FF2B5EF4-FFF2-40B4-BE49-F238E27FC236}">
                <a16:creationId xmlns:a16="http://schemas.microsoft.com/office/drawing/2014/main" id="{339158DF-2F54-E26F-40B3-82577B648D24}"/>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442CBF51-6C72-D717-CCB5-E5DCF9BA8346}"/>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555D95F3-3640-0F81-53F7-6F83EC664342}"/>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497EEC6-B118-6BA0-6572-271C043A5D6F}"/>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Education Sector</a:t>
            </a:r>
          </a:p>
        </p:txBody>
      </p:sp>
      <p:sp>
        <p:nvSpPr>
          <p:cNvPr id="7" name="TextBox 6">
            <a:extLst>
              <a:ext uri="{FF2B5EF4-FFF2-40B4-BE49-F238E27FC236}">
                <a16:creationId xmlns:a16="http://schemas.microsoft.com/office/drawing/2014/main" id="{A37C4287-C6D9-DC73-D92E-02D90C247621}"/>
              </a:ext>
            </a:extLst>
          </p:cNvPr>
          <p:cNvSpPr txBox="1"/>
          <p:nvPr/>
        </p:nvSpPr>
        <p:spPr>
          <a:xfrm>
            <a:off x="3609525" y="986125"/>
            <a:ext cx="8295085" cy="3524042"/>
          </a:xfrm>
          <a:prstGeom prst="rect">
            <a:avLst/>
          </a:prstGeom>
          <a:noFill/>
        </p:spPr>
        <p:txBody>
          <a:bodyPr wrap="square" rtlCol="0">
            <a:spAutoFit/>
          </a:bodyPr>
          <a:lstStyle/>
          <a:p>
            <a:pPr algn="just"/>
            <a:r>
              <a:rPr lang="en-US" sz="2300" b="1">
                <a:latin typeface="Cambria" panose="02040503050406030204" pitchFamily="18" charset="0"/>
                <a:ea typeface="Cambria" panose="02040503050406030204" pitchFamily="18" charset="0"/>
              </a:rPr>
              <a:t>Existing Law</a:t>
            </a:r>
            <a:endParaRPr lang="en-US" sz="23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Outward supplies of educational institutions are largely </a:t>
            </a:r>
            <a:r>
              <a:rPr lang="en-US" sz="2000" b="1">
                <a:latin typeface="Cambria" panose="02040503050406030204" pitchFamily="18" charset="0"/>
                <a:ea typeface="Cambria" panose="02040503050406030204" pitchFamily="18" charset="0"/>
              </a:rPr>
              <a:t>exempt</a:t>
            </a:r>
            <a:r>
              <a:rPr lang="en-US" sz="2000">
                <a:latin typeface="Cambria" panose="02040503050406030204" pitchFamily="18" charset="0"/>
                <a:ea typeface="Cambria" panose="02040503050406030204" pitchFamily="18" charset="0"/>
              </a:rPr>
              <a:t> from GST.</a:t>
            </a:r>
          </a:p>
          <a:p>
            <a:pPr marL="342900" indent="-342900" algn="just">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However, many goods used in schools/colleges (erasers, sharpeners, pencils, exercise books, geometry boxes, maps, etc.) were taxed at </a:t>
            </a:r>
            <a:r>
              <a:rPr lang="en-US" sz="2000" b="1">
                <a:latin typeface="Cambria" panose="02040503050406030204" pitchFamily="18" charset="0"/>
                <a:ea typeface="Cambria" panose="02040503050406030204" pitchFamily="18" charset="0"/>
              </a:rPr>
              <a:t>5% or 12%</a:t>
            </a:r>
            <a:r>
              <a:rPr lang="en-US" sz="200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Since education is exempt, GST paid on inputs became a </a:t>
            </a:r>
            <a:r>
              <a:rPr lang="en-US" sz="2000" b="1">
                <a:latin typeface="Cambria" panose="02040503050406030204" pitchFamily="18" charset="0"/>
                <a:ea typeface="Cambria" panose="02040503050406030204" pitchFamily="18" charset="0"/>
              </a:rPr>
              <a:t>cost to institutions/students</a:t>
            </a:r>
            <a:r>
              <a:rPr lang="en-US" sz="2000">
                <a:latin typeface="Cambria" panose="02040503050406030204" pitchFamily="18" charset="0"/>
                <a:ea typeface="Cambria" panose="02040503050406030204" pitchFamily="18" charset="0"/>
              </a:rPr>
              <a:t> as ITC could not be claimed.</a:t>
            </a:r>
          </a:p>
          <a:p>
            <a:pPr marL="285750" indent="-285750" algn="just">
              <a:buFont typeface="Arial" panose="020B0604020202020204" pitchFamily="34" charset="0"/>
              <a:buChar char="•"/>
            </a:pPr>
            <a:endParaRPr lang="en-IN"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83084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0FE47-9517-B5AB-9D6F-B4181497841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E692B72-76FA-B5A9-819C-37A91A619301}"/>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917E42CB-6BCB-E8FF-F871-9D9CE7854E97}"/>
              </a:ext>
            </a:extLst>
          </p:cNvPr>
          <p:cNvSpPr>
            <a:spLocks noGrp="1"/>
          </p:cNvSpPr>
          <p:nvPr>
            <p:ph type="body" sz="quarter" idx="28"/>
          </p:nvPr>
        </p:nvSpPr>
        <p:spPr>
          <a:xfrm>
            <a:off x="3609525" y="1111811"/>
            <a:ext cx="8295085" cy="5529507"/>
          </a:xfrm>
        </p:spPr>
        <p:txBody>
          <a:bodyPr/>
          <a:lstStyle/>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A3DBC34F-0722-8E4E-30AB-3A31E6C7FBE7}"/>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GST 2.0 changes</a:t>
            </a:r>
          </a:p>
        </p:txBody>
      </p:sp>
      <p:sp>
        <p:nvSpPr>
          <p:cNvPr id="15" name="Slide Number Placeholder 13">
            <a:extLst>
              <a:ext uri="{FF2B5EF4-FFF2-40B4-BE49-F238E27FC236}">
                <a16:creationId xmlns:a16="http://schemas.microsoft.com/office/drawing/2014/main" id="{4AF9175E-4FEF-BA4C-DD80-4CE4F9B00CB1}"/>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F056A6BC-7819-39DD-8970-6306E1FF1F28}"/>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645D205B-66F5-B387-7982-C37646219E5F}"/>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244C6977-6227-098B-5F0C-689BE80C0416}"/>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Education Sector</a:t>
            </a:r>
          </a:p>
        </p:txBody>
      </p:sp>
      <p:graphicFrame>
        <p:nvGraphicFramePr>
          <p:cNvPr id="8" name="Table 7">
            <a:extLst>
              <a:ext uri="{FF2B5EF4-FFF2-40B4-BE49-F238E27FC236}">
                <a16:creationId xmlns:a16="http://schemas.microsoft.com/office/drawing/2014/main" id="{A816F728-9BC1-E277-5BE8-F56F5167D47F}"/>
              </a:ext>
            </a:extLst>
          </p:cNvPr>
          <p:cNvGraphicFramePr>
            <a:graphicFrameLocks noGrp="1"/>
          </p:cNvGraphicFramePr>
          <p:nvPr>
            <p:extLst>
              <p:ext uri="{D42A27DB-BD31-4B8C-83A1-F6EECF244321}">
                <p14:modId xmlns:p14="http://schemas.microsoft.com/office/powerpoint/2010/main" val="1350463227"/>
              </p:ext>
            </p:extLst>
          </p:nvPr>
        </p:nvGraphicFramePr>
        <p:xfrm>
          <a:off x="3912258" y="1156643"/>
          <a:ext cx="7945547" cy="3694191"/>
        </p:xfrm>
        <a:graphic>
          <a:graphicData uri="http://schemas.openxmlformats.org/drawingml/2006/table">
            <a:tbl>
              <a:tblPr firstRow="1" bandRow="1">
                <a:tableStyleId>{5C22544A-7EE6-4342-B048-85BDC9FD1C3A}</a:tableStyleId>
              </a:tblPr>
              <a:tblGrid>
                <a:gridCol w="5404807">
                  <a:extLst>
                    <a:ext uri="{9D8B030D-6E8A-4147-A177-3AD203B41FA5}">
                      <a16:colId xmlns:a16="http://schemas.microsoft.com/office/drawing/2014/main" val="3788757049"/>
                    </a:ext>
                  </a:extLst>
                </a:gridCol>
                <a:gridCol w="1383377">
                  <a:extLst>
                    <a:ext uri="{9D8B030D-6E8A-4147-A177-3AD203B41FA5}">
                      <a16:colId xmlns:a16="http://schemas.microsoft.com/office/drawing/2014/main" val="1506535965"/>
                    </a:ext>
                  </a:extLst>
                </a:gridCol>
                <a:gridCol w="1157363">
                  <a:extLst>
                    <a:ext uri="{9D8B030D-6E8A-4147-A177-3AD203B41FA5}">
                      <a16:colId xmlns:a16="http://schemas.microsoft.com/office/drawing/2014/main" val="3870258445"/>
                    </a:ext>
                  </a:extLst>
                </a:gridCol>
              </a:tblGrid>
              <a:tr h="646304">
                <a:tc>
                  <a:txBody>
                    <a:bodyPr/>
                    <a:lstStyle/>
                    <a:p>
                      <a:r>
                        <a:rPr lang="en-US" sz="2000" dirty="0">
                          <a:latin typeface="Cambria" panose="02040503050406030204" pitchFamily="18" charset="0"/>
                          <a:ea typeface="Cambria" panose="02040503050406030204" pitchFamily="18" charset="0"/>
                        </a:rPr>
                        <a:t>Description of goods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Existing Rate</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GST 2.0 Rate</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700787599"/>
                  </a:ext>
                </a:extLst>
              </a:tr>
              <a:tr h="374176">
                <a:tc>
                  <a:txBody>
                    <a:bodyPr/>
                    <a:lstStyle/>
                    <a:p>
                      <a:r>
                        <a:rPr lang="en-US" sz="2000" dirty="0">
                          <a:latin typeface="Cambria" panose="02040503050406030204" pitchFamily="18" charset="0"/>
                          <a:ea typeface="Cambria" panose="02040503050406030204" pitchFamily="18" charset="0"/>
                        </a:rPr>
                        <a:t>Erasers </a:t>
                      </a:r>
                      <a:r>
                        <a:rPr lang="en-IN" sz="2000" dirty="0">
                          <a:latin typeface="Cambria" panose="02040503050406030204" pitchFamily="18" charset="0"/>
                          <a:ea typeface="Cambria" panose="02040503050406030204" pitchFamily="18" charset="0"/>
                        </a:rPr>
                        <a:t>(HSN 4016)</a:t>
                      </a: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150322688"/>
                  </a:ext>
                </a:extLst>
              </a:tr>
              <a:tr h="374176">
                <a:tc>
                  <a:txBody>
                    <a:bodyPr/>
                    <a:lstStyle/>
                    <a:p>
                      <a:r>
                        <a:rPr lang="en-US" sz="2000" dirty="0">
                          <a:latin typeface="Cambria" panose="02040503050406030204" pitchFamily="18" charset="0"/>
                          <a:ea typeface="Cambria" panose="02040503050406030204" pitchFamily="18" charset="0"/>
                        </a:rPr>
                        <a:t>Maps &amp; hydrographic charts (HSN 4905)</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490008270"/>
                  </a:ext>
                </a:extLst>
              </a:tr>
              <a:tr h="499877">
                <a:tc>
                  <a:txBody>
                    <a:bodyPr/>
                    <a:lstStyle/>
                    <a:p>
                      <a:r>
                        <a:rPr lang="en-IN" sz="2000" dirty="0">
                          <a:latin typeface="Cambria" panose="02040503050406030204" pitchFamily="18" charset="0"/>
                          <a:ea typeface="Cambria" panose="02040503050406030204" pitchFamily="18" charset="0"/>
                        </a:rPr>
                        <a:t>Pencil sharpeners (HSN 8214)</a:t>
                      </a: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974210196"/>
                  </a:ext>
                </a:extLst>
              </a:tr>
              <a:tr h="499877">
                <a:tc>
                  <a:txBody>
                    <a:bodyPr/>
                    <a:lstStyle/>
                    <a:p>
                      <a:r>
                        <a:rPr lang="fr-FR" sz="2000" dirty="0" err="1">
                          <a:latin typeface="Cambria" panose="02040503050406030204" pitchFamily="18" charset="0"/>
                          <a:ea typeface="Cambria" panose="02040503050406030204" pitchFamily="18" charset="0"/>
                        </a:rPr>
                        <a:t>Pencils</a:t>
                      </a:r>
                      <a:r>
                        <a:rPr lang="fr-FR" sz="2000" dirty="0">
                          <a:latin typeface="Cambria" panose="02040503050406030204" pitchFamily="18" charset="0"/>
                          <a:ea typeface="Cambria" panose="02040503050406030204" pitchFamily="18" charset="0"/>
                        </a:rPr>
                        <a:t>, crayons, pastels, etc. (HSN 9608/9)</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321318418"/>
                  </a:ext>
                </a:extLst>
              </a:tr>
              <a:tr h="499877">
                <a:tc>
                  <a:txBody>
                    <a:bodyPr/>
                    <a:lstStyle/>
                    <a:p>
                      <a:r>
                        <a:rPr lang="en-US" sz="2000" dirty="0">
                          <a:latin typeface="Cambria" panose="02040503050406030204" pitchFamily="18" charset="0"/>
                          <a:ea typeface="Cambria" panose="02040503050406030204" pitchFamily="18" charset="0"/>
                        </a:rPr>
                        <a:t>Exercise books &amp; notebooks (HSN 4820)</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796547972"/>
                  </a:ext>
                </a:extLst>
              </a:tr>
              <a:tr h="592410">
                <a:tc>
                  <a:txBody>
                    <a:bodyPr/>
                    <a:lstStyle/>
                    <a:p>
                      <a:r>
                        <a:rPr lang="en-US" sz="2000" dirty="0">
                          <a:latin typeface="Cambria" panose="02040503050406030204" pitchFamily="18" charset="0"/>
                          <a:ea typeface="Cambria" panose="02040503050406030204" pitchFamily="18" charset="0"/>
                        </a:rPr>
                        <a:t>Mathematical/geometry/</a:t>
                      </a:r>
                      <a:r>
                        <a:rPr lang="en-US" sz="2000" dirty="0" err="1">
                          <a:latin typeface="Cambria" panose="02040503050406030204" pitchFamily="18" charset="0"/>
                          <a:ea typeface="Cambria" panose="02040503050406030204" pitchFamily="18" charset="0"/>
                        </a:rPr>
                        <a:t>colour</a:t>
                      </a:r>
                      <a:r>
                        <a:rPr lang="en-US" sz="2000" dirty="0">
                          <a:latin typeface="Cambria" panose="02040503050406030204" pitchFamily="18" charset="0"/>
                          <a:ea typeface="Cambria" panose="02040503050406030204" pitchFamily="18" charset="0"/>
                        </a:rPr>
                        <a:t> boxes (HSN 7310 &amp; 7326)</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942530991"/>
                  </a:ext>
                </a:extLst>
              </a:tr>
            </a:tbl>
          </a:graphicData>
        </a:graphic>
      </p:graphicFrame>
      <p:sp>
        <p:nvSpPr>
          <p:cNvPr id="11" name="TextBox 10">
            <a:extLst>
              <a:ext uri="{FF2B5EF4-FFF2-40B4-BE49-F238E27FC236}">
                <a16:creationId xmlns:a16="http://schemas.microsoft.com/office/drawing/2014/main" id="{47C77774-6031-1267-EC0C-662850712258}"/>
              </a:ext>
            </a:extLst>
          </p:cNvPr>
          <p:cNvSpPr txBox="1"/>
          <p:nvPr/>
        </p:nvSpPr>
        <p:spPr>
          <a:xfrm>
            <a:off x="3865454" y="4981900"/>
            <a:ext cx="7860902" cy="1323439"/>
          </a:xfrm>
          <a:prstGeom prst="rect">
            <a:avLst/>
          </a:prstGeom>
          <a:noFill/>
        </p:spPr>
        <p:txBody>
          <a:bodyPr wrap="square">
            <a:spAutoFit/>
          </a:bodyPr>
          <a:lstStyle/>
          <a:p>
            <a:pPr algn="just"/>
            <a:r>
              <a:rPr lang="en-US" sz="2000" b="1">
                <a:latin typeface="Cambria" panose="02040503050406030204" pitchFamily="18" charset="0"/>
                <a:ea typeface="Cambria" panose="02040503050406030204" pitchFamily="18" charset="0"/>
              </a:rPr>
              <a:t>Analysis </a:t>
            </a: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Manufacturers:</a:t>
            </a:r>
            <a:r>
              <a:rPr lang="en-US" sz="2000">
                <a:latin typeface="Cambria" panose="02040503050406030204" pitchFamily="18" charset="0"/>
                <a:ea typeface="Cambria" panose="02040503050406030204" pitchFamily="18" charset="0"/>
              </a:rPr>
              <a:t> ITC reversal since outward supply become exempt.</a:t>
            </a: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Education institutions/Common man</a:t>
            </a:r>
            <a:r>
              <a:rPr lang="en-US" sz="2000">
                <a:latin typeface="Cambria" panose="02040503050406030204" pitchFamily="18" charset="0"/>
                <a:ea typeface="Cambria" panose="02040503050406030204" pitchFamily="18" charset="0"/>
              </a:rPr>
              <a:t>: Reduced costs to final consumers.</a:t>
            </a:r>
          </a:p>
        </p:txBody>
      </p:sp>
    </p:spTree>
    <p:extLst>
      <p:ext uri="{BB962C8B-B14F-4D97-AF65-F5344CB8AC3E}">
        <p14:creationId xmlns:p14="http://schemas.microsoft.com/office/powerpoint/2010/main" val="3530540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D4A67-F83E-B3C4-7DAD-F4FDA06C973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7FC9FA5-76EE-EA60-A4AA-1F0DACEA86D7}"/>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2A2996AC-CC74-0A2D-42DA-C75BD83D586A}"/>
              </a:ext>
            </a:extLst>
          </p:cNvPr>
          <p:cNvSpPr>
            <a:spLocks noGrp="1"/>
          </p:cNvSpPr>
          <p:nvPr>
            <p:ph type="body" sz="quarter" idx="28"/>
          </p:nvPr>
        </p:nvSpPr>
        <p:spPr>
          <a:xfrm>
            <a:off x="3726398" y="908815"/>
            <a:ext cx="8295085" cy="5529507"/>
          </a:xfrm>
        </p:spPr>
        <p:txBody>
          <a:bodyPr/>
          <a:lstStyle/>
          <a:p>
            <a:pPr marL="457200" lvl="1" indent="0">
              <a:lnSpc>
                <a:spcPct val="150000"/>
              </a:lnSpc>
              <a:buNone/>
            </a:pPr>
            <a:r>
              <a:rPr lang="en-US" sz="2000" b="1" u="sng" dirty="0">
                <a:latin typeface="Cambria" panose="02040503050406030204" pitchFamily="18" charset="0"/>
                <a:ea typeface="Cambria" panose="02040503050406030204" pitchFamily="18" charset="0"/>
              </a:rPr>
              <a:t>Change in value; No change in rate i.e. 5%</a:t>
            </a:r>
            <a:r>
              <a:rPr lang="en-US" sz="2000" b="1" i="0" u="sng" strike="noStrike" dirty="0">
                <a:effectLst/>
                <a:latin typeface="Cambria" panose="02040503050406030204" pitchFamily="18" charset="0"/>
                <a:ea typeface="Cambria" panose="02040503050406030204" pitchFamily="18" charset="0"/>
              </a:rPr>
              <a:t>:</a:t>
            </a: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299EF0BF-C6DA-1C91-2E7B-622E2C6575CB}"/>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Key changes</a:t>
            </a:r>
          </a:p>
        </p:txBody>
      </p:sp>
      <p:sp>
        <p:nvSpPr>
          <p:cNvPr id="15" name="Slide Number Placeholder 13">
            <a:extLst>
              <a:ext uri="{FF2B5EF4-FFF2-40B4-BE49-F238E27FC236}">
                <a16:creationId xmlns:a16="http://schemas.microsoft.com/office/drawing/2014/main" id="{CD8D02BC-78C2-92CD-8420-1CB1A60B42A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19B5C31C-63CE-E8EE-EC2F-A1642142949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F71C0095-669A-E4F8-EBBB-ED9B4E29E57F}"/>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379EFFA-C5FA-DEBF-0E80-A45E977D71BD}"/>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Textile and Apparel</a:t>
            </a:r>
          </a:p>
        </p:txBody>
      </p:sp>
      <p:graphicFrame>
        <p:nvGraphicFramePr>
          <p:cNvPr id="11" name="Table 10">
            <a:extLst>
              <a:ext uri="{FF2B5EF4-FFF2-40B4-BE49-F238E27FC236}">
                <a16:creationId xmlns:a16="http://schemas.microsoft.com/office/drawing/2014/main" id="{07141277-F978-4124-1FC7-94E95933E4B0}"/>
              </a:ext>
            </a:extLst>
          </p:cNvPr>
          <p:cNvGraphicFramePr>
            <a:graphicFrameLocks noGrp="1"/>
          </p:cNvGraphicFramePr>
          <p:nvPr>
            <p:extLst>
              <p:ext uri="{D42A27DB-BD31-4B8C-83A1-F6EECF244321}">
                <p14:modId xmlns:p14="http://schemas.microsoft.com/office/powerpoint/2010/main" val="479785934"/>
              </p:ext>
            </p:extLst>
          </p:nvPr>
        </p:nvGraphicFramePr>
        <p:xfrm>
          <a:off x="3982327" y="1388374"/>
          <a:ext cx="7617740" cy="4297680"/>
        </p:xfrm>
        <a:graphic>
          <a:graphicData uri="http://schemas.openxmlformats.org/drawingml/2006/table">
            <a:tbl>
              <a:tblPr firstRow="1" bandRow="1">
                <a:tableStyleId>{5C22544A-7EE6-4342-B048-85BDC9FD1C3A}</a:tableStyleId>
              </a:tblPr>
              <a:tblGrid>
                <a:gridCol w="1004765">
                  <a:extLst>
                    <a:ext uri="{9D8B030D-6E8A-4147-A177-3AD203B41FA5}">
                      <a16:colId xmlns:a16="http://schemas.microsoft.com/office/drawing/2014/main" val="319510765"/>
                    </a:ext>
                  </a:extLst>
                </a:gridCol>
                <a:gridCol w="2151147">
                  <a:extLst>
                    <a:ext uri="{9D8B030D-6E8A-4147-A177-3AD203B41FA5}">
                      <a16:colId xmlns:a16="http://schemas.microsoft.com/office/drawing/2014/main" val="1801843768"/>
                    </a:ext>
                  </a:extLst>
                </a:gridCol>
                <a:gridCol w="4461828">
                  <a:extLst>
                    <a:ext uri="{9D8B030D-6E8A-4147-A177-3AD203B41FA5}">
                      <a16:colId xmlns:a16="http://schemas.microsoft.com/office/drawing/2014/main" val="2191026201"/>
                    </a:ext>
                  </a:extLst>
                </a:gridCol>
              </a:tblGrid>
              <a:tr h="368930">
                <a:tc>
                  <a:txBody>
                    <a:bodyPr/>
                    <a:lstStyle/>
                    <a:p>
                      <a:pPr algn="ctr"/>
                      <a:r>
                        <a:rPr lang="en-US" sz="1800" dirty="0">
                          <a:latin typeface="Cambria" panose="02040503050406030204" pitchFamily="18" charset="0"/>
                          <a:ea typeface="Cambria" panose="02040503050406030204" pitchFamily="18" charset="0"/>
                        </a:rPr>
                        <a:t>Sr. No.</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Chapter / Heading / Sub-heading / Tariff item </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IN" sz="1800" dirty="0">
                          <a:latin typeface="Cambria" panose="02040503050406030204" pitchFamily="18" charset="0"/>
                          <a:ea typeface="Cambria" panose="02040503050406030204" pitchFamily="18" charset="0"/>
                        </a:rPr>
                        <a:t>Description of Goods </a:t>
                      </a:r>
                    </a:p>
                  </a:txBody>
                  <a:tcPr anchor="ctr"/>
                </a:tc>
                <a:extLst>
                  <a:ext uri="{0D108BD9-81ED-4DB2-BD59-A6C34878D82A}">
                    <a16:rowId xmlns:a16="http://schemas.microsoft.com/office/drawing/2014/main" val="4217087404"/>
                  </a:ext>
                </a:extLst>
              </a:tr>
              <a:tr h="368930">
                <a:tc>
                  <a:txBody>
                    <a:bodyPr/>
                    <a:lstStyle/>
                    <a:p>
                      <a:pPr algn="ctr"/>
                      <a:r>
                        <a:rPr lang="en-US" sz="1800" dirty="0">
                          <a:latin typeface="Cambria" panose="02040503050406030204" pitchFamily="18" charset="0"/>
                          <a:ea typeface="Cambria" panose="02040503050406030204" pitchFamily="18" charset="0"/>
                        </a:rPr>
                        <a:t>1</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61</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Articles of apparel and clothing accessories, knitted or crocheted, of sale value not exceeding Rs. 2500 per piece </a:t>
                      </a:r>
                      <a:endParaRPr lang="en-I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473594410"/>
                  </a:ext>
                </a:extLst>
              </a:tr>
              <a:tr h="368930">
                <a:tc>
                  <a:txBody>
                    <a:bodyPr/>
                    <a:lstStyle/>
                    <a:p>
                      <a:pPr algn="ctr"/>
                      <a:r>
                        <a:rPr lang="en-US" sz="1800" dirty="0">
                          <a:latin typeface="Cambria" panose="02040503050406030204" pitchFamily="18" charset="0"/>
                          <a:ea typeface="Cambria" panose="02040503050406030204" pitchFamily="18" charset="0"/>
                        </a:rPr>
                        <a:t>2</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62</a:t>
                      </a:r>
                      <a:endParaRPr lang="en-IN" sz="1800" dirty="0">
                        <a:latin typeface="Cambria" panose="02040503050406030204" pitchFamily="18" charset="0"/>
                        <a:ea typeface="Cambria" panose="020405030504060302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latin typeface="Cambria" panose="02040503050406030204" pitchFamily="18" charset="0"/>
                          <a:ea typeface="Cambria" panose="02040503050406030204" pitchFamily="18" charset="0"/>
                        </a:rPr>
                        <a:t>Articles of apparel and clothing accessories, not knitted or crocheted, of sale value not exceeding Rs. 2500 per piece</a:t>
                      </a:r>
                      <a:endParaRPr lang="en-I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058416605"/>
                  </a:ext>
                </a:extLst>
              </a:tr>
              <a:tr h="368930">
                <a:tc>
                  <a:txBody>
                    <a:bodyPr/>
                    <a:lstStyle/>
                    <a:p>
                      <a:pPr algn="ctr"/>
                      <a:r>
                        <a:rPr lang="en-US" sz="1800" dirty="0">
                          <a:latin typeface="Cambria" panose="02040503050406030204" pitchFamily="18" charset="0"/>
                          <a:ea typeface="Cambria" panose="02040503050406030204" pitchFamily="18" charset="0"/>
                        </a:rPr>
                        <a:t>3</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63 (other than 63053200, 63053300, 6309) </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Other </a:t>
                      </a:r>
                      <a:r>
                        <a:rPr lang="en-US" sz="1800" dirty="0" err="1">
                          <a:latin typeface="Cambria" panose="02040503050406030204" pitchFamily="18" charset="0"/>
                          <a:ea typeface="Cambria" panose="02040503050406030204" pitchFamily="18" charset="0"/>
                        </a:rPr>
                        <a:t>madeup</a:t>
                      </a:r>
                      <a:r>
                        <a:rPr lang="en-US" sz="1800" dirty="0">
                          <a:latin typeface="Cambria" panose="02040503050406030204" pitchFamily="18" charset="0"/>
                          <a:ea typeface="Cambria" panose="02040503050406030204" pitchFamily="18" charset="0"/>
                        </a:rPr>
                        <a:t> textile articles, sets of sale value not exceeding Rs. 2500 per piece </a:t>
                      </a:r>
                      <a:endParaRPr lang="en-I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82775917"/>
                  </a:ext>
                </a:extLst>
              </a:tr>
              <a:tr h="368930">
                <a:tc>
                  <a:txBody>
                    <a:bodyPr/>
                    <a:lstStyle/>
                    <a:p>
                      <a:pPr algn="ctr"/>
                      <a:r>
                        <a:rPr lang="en-US" sz="1800" dirty="0">
                          <a:latin typeface="Cambria" panose="02040503050406030204" pitchFamily="18" charset="0"/>
                          <a:ea typeface="Cambria" panose="02040503050406030204" pitchFamily="18" charset="0"/>
                        </a:rPr>
                        <a:t>4</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9404</a:t>
                      </a:r>
                      <a:endParaRPr lang="en-IN" sz="1800" dirty="0">
                        <a:latin typeface="Cambria" panose="02040503050406030204" pitchFamily="18" charset="0"/>
                        <a:ea typeface="Cambria" panose="02040503050406030204" pitchFamily="18" charset="0"/>
                      </a:endParaRPr>
                    </a:p>
                  </a:txBody>
                  <a:tcPr anchor="ctr"/>
                </a:tc>
                <a:tc>
                  <a:txBody>
                    <a:bodyPr/>
                    <a:lstStyle/>
                    <a:p>
                      <a:pPr algn="ctr"/>
                      <a:r>
                        <a:rPr lang="en-US" sz="1800" dirty="0">
                          <a:latin typeface="Cambria" panose="02040503050406030204" pitchFamily="18" charset="0"/>
                          <a:ea typeface="Cambria" panose="02040503050406030204" pitchFamily="18" charset="0"/>
                        </a:rPr>
                        <a:t>Cotton quilts of sale value not exceeding Rs. 2500 per piece </a:t>
                      </a:r>
                      <a:endParaRPr lang="en-IN" sz="18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4271346501"/>
                  </a:ext>
                </a:extLst>
              </a:tr>
            </a:tbl>
          </a:graphicData>
        </a:graphic>
      </p:graphicFrame>
      <p:sp>
        <p:nvSpPr>
          <p:cNvPr id="12" name="TextBox 11">
            <a:extLst>
              <a:ext uri="{FF2B5EF4-FFF2-40B4-BE49-F238E27FC236}">
                <a16:creationId xmlns:a16="http://schemas.microsoft.com/office/drawing/2014/main" id="{1B20FECD-560D-5421-CDCB-93F15D296986}"/>
              </a:ext>
            </a:extLst>
          </p:cNvPr>
          <p:cNvSpPr txBox="1"/>
          <p:nvPr/>
        </p:nvSpPr>
        <p:spPr>
          <a:xfrm>
            <a:off x="3980165" y="5791021"/>
            <a:ext cx="7787550" cy="707886"/>
          </a:xfrm>
          <a:prstGeom prst="rect">
            <a:avLst/>
          </a:prstGeom>
          <a:noFill/>
        </p:spPr>
        <p:txBody>
          <a:bodyPr wrap="square" rtlCol="0">
            <a:spAutoFit/>
          </a:bodyPr>
          <a:lstStyle/>
          <a:p>
            <a:pPr algn="just"/>
            <a:r>
              <a:rPr lang="en-US" sz="2000" b="1" dirty="0">
                <a:latin typeface="Cambria" panose="02040503050406030204" pitchFamily="18" charset="0"/>
                <a:ea typeface="Cambria" panose="02040503050406030204" pitchFamily="18" charset="0"/>
              </a:rPr>
              <a:t>Earlier the threshold value was Rs. 1000/- per piece. Premium clothing above Rs. 2500/- will now attract GST at 18% from 12%.</a:t>
            </a:r>
            <a:endParaRPr lang="en-IN" sz="2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99491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0624D-FEA6-ABD6-8965-0BFC73B4B86E}"/>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639A8DA-A682-4A26-46F4-386F6B28B3F7}"/>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FF04219D-8B1F-5E63-4352-B1E2984B444B}"/>
              </a:ext>
            </a:extLst>
          </p:cNvPr>
          <p:cNvSpPr>
            <a:spLocks noGrp="1"/>
          </p:cNvSpPr>
          <p:nvPr>
            <p:ph type="body" sz="quarter" idx="28"/>
          </p:nvPr>
        </p:nvSpPr>
        <p:spPr>
          <a:xfrm>
            <a:off x="3609525" y="1111811"/>
            <a:ext cx="8295085" cy="5529507"/>
          </a:xfrm>
        </p:spPr>
        <p:txBody>
          <a:bodyPr/>
          <a:lstStyle/>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83D32354-A932-26F3-91F7-04F6F3223EDF}"/>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 &amp; GST 2.0 changes</a:t>
            </a:r>
          </a:p>
        </p:txBody>
      </p:sp>
      <p:sp>
        <p:nvSpPr>
          <p:cNvPr id="15" name="Slide Number Placeholder 13">
            <a:extLst>
              <a:ext uri="{FF2B5EF4-FFF2-40B4-BE49-F238E27FC236}">
                <a16:creationId xmlns:a16="http://schemas.microsoft.com/office/drawing/2014/main" id="{3651DD2A-E39F-443D-BD68-794153FE8080}"/>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41B9A53-1596-7B62-2511-FAFB1DD9AE21}"/>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F39CE9B6-5851-1607-CA90-BD810FC9CE62}"/>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E943E3B-0F45-5DFF-7E95-C63AE15C26E4}"/>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FMCG Sector</a:t>
            </a:r>
          </a:p>
        </p:txBody>
      </p:sp>
      <p:sp>
        <p:nvSpPr>
          <p:cNvPr id="7" name="TextBox 6">
            <a:extLst>
              <a:ext uri="{FF2B5EF4-FFF2-40B4-BE49-F238E27FC236}">
                <a16:creationId xmlns:a16="http://schemas.microsoft.com/office/drawing/2014/main" id="{F479D139-017C-55AB-4252-D2D1068EC7F6}"/>
              </a:ext>
            </a:extLst>
          </p:cNvPr>
          <p:cNvSpPr txBox="1"/>
          <p:nvPr/>
        </p:nvSpPr>
        <p:spPr>
          <a:xfrm>
            <a:off x="3753691" y="986125"/>
            <a:ext cx="8150919" cy="2554545"/>
          </a:xfrm>
          <a:prstGeom prst="rect">
            <a:avLst/>
          </a:prstGeom>
          <a:noFill/>
        </p:spPr>
        <p:txBody>
          <a:bodyPr wrap="square" rtlCol="0">
            <a:spAutoFit/>
          </a:bodyPr>
          <a:lstStyle/>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FMCG products were scattered across 5%, 12%, 18%, and 28% slabs.</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Pan masala, gutkha, aerated &amp; caffeinated beverages under 28% + </a:t>
            </a:r>
            <a:r>
              <a:rPr lang="en-US" sz="2000" dirty="0" err="1">
                <a:latin typeface="Cambria" panose="02040503050406030204" pitchFamily="18" charset="0"/>
                <a:ea typeface="Cambria" panose="02040503050406030204" pitchFamily="18" charset="0"/>
              </a:rPr>
              <a:t>cess</a:t>
            </a:r>
            <a:r>
              <a:rPr lang="en-US" sz="2000" dirty="0">
                <a:latin typeface="Cambria" panose="02040503050406030204" pitchFamily="18" charset="0"/>
                <a:ea typeface="Cambria" panose="02040503050406030204" pitchFamily="18" charset="0"/>
              </a:rPr>
              <a:t>.</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Led to classification disputes, IDS and affordability issues.</a:t>
            </a:r>
          </a:p>
          <a:p>
            <a:pPr algn="just"/>
            <a:r>
              <a:rPr lang="en-US" sz="2000" b="1" u="sng" dirty="0">
                <a:latin typeface="Cambria" panose="02040503050406030204" pitchFamily="18" charset="0"/>
                <a:ea typeface="Cambria" panose="02040503050406030204" pitchFamily="18" charset="0"/>
              </a:rPr>
              <a:t>New Rate Structure:</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0%/Nil- Essential goods and staple foods.</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5%- Everyday products &amp; mass use services like soaps, shampoo.</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18%- Standard goods and services </a:t>
            </a:r>
          </a:p>
          <a:p>
            <a:pPr marL="285750" indent="-28575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40%- Luxury &amp; Sin goods</a:t>
            </a:r>
          </a:p>
        </p:txBody>
      </p:sp>
      <p:graphicFrame>
        <p:nvGraphicFramePr>
          <p:cNvPr id="8" name="Table 7">
            <a:extLst>
              <a:ext uri="{FF2B5EF4-FFF2-40B4-BE49-F238E27FC236}">
                <a16:creationId xmlns:a16="http://schemas.microsoft.com/office/drawing/2014/main" id="{3E8C2D86-1916-A1F8-67D0-E16404FB58BB}"/>
              </a:ext>
            </a:extLst>
          </p:cNvPr>
          <p:cNvGraphicFramePr>
            <a:graphicFrameLocks noGrp="1"/>
          </p:cNvGraphicFramePr>
          <p:nvPr>
            <p:extLst>
              <p:ext uri="{D42A27DB-BD31-4B8C-83A1-F6EECF244321}">
                <p14:modId xmlns:p14="http://schemas.microsoft.com/office/powerpoint/2010/main" val="1401774991"/>
              </p:ext>
            </p:extLst>
          </p:nvPr>
        </p:nvGraphicFramePr>
        <p:xfrm>
          <a:off x="2634342" y="3876564"/>
          <a:ext cx="9270268" cy="2953752"/>
        </p:xfrm>
        <a:graphic>
          <a:graphicData uri="http://schemas.openxmlformats.org/drawingml/2006/table">
            <a:tbl>
              <a:tblPr/>
              <a:tblGrid>
                <a:gridCol w="1982139">
                  <a:extLst>
                    <a:ext uri="{9D8B030D-6E8A-4147-A177-3AD203B41FA5}">
                      <a16:colId xmlns:a16="http://schemas.microsoft.com/office/drawing/2014/main" val="644504730"/>
                    </a:ext>
                  </a:extLst>
                </a:gridCol>
                <a:gridCol w="1690062">
                  <a:extLst>
                    <a:ext uri="{9D8B030D-6E8A-4147-A177-3AD203B41FA5}">
                      <a16:colId xmlns:a16="http://schemas.microsoft.com/office/drawing/2014/main" val="2931381154"/>
                    </a:ext>
                  </a:extLst>
                </a:gridCol>
                <a:gridCol w="2532657">
                  <a:extLst>
                    <a:ext uri="{9D8B030D-6E8A-4147-A177-3AD203B41FA5}">
                      <a16:colId xmlns:a16="http://schemas.microsoft.com/office/drawing/2014/main" val="1649122842"/>
                    </a:ext>
                  </a:extLst>
                </a:gridCol>
                <a:gridCol w="3065410">
                  <a:extLst>
                    <a:ext uri="{9D8B030D-6E8A-4147-A177-3AD203B41FA5}">
                      <a16:colId xmlns:a16="http://schemas.microsoft.com/office/drawing/2014/main" val="1032942939"/>
                    </a:ext>
                  </a:extLst>
                </a:gridCol>
              </a:tblGrid>
              <a:tr h="552951">
                <a:tc>
                  <a:txBody>
                    <a:bodyPr/>
                    <a:lstStyle/>
                    <a:p>
                      <a:pPr algn="ctr" fontAlgn="t">
                        <a:buNone/>
                      </a:pPr>
                      <a:r>
                        <a:rPr lang="en-IN" sz="2000" b="1" i="0" u="none" strike="noStrike" dirty="0">
                          <a:solidFill>
                            <a:srgbClr val="000000"/>
                          </a:solidFill>
                          <a:effectLst/>
                          <a:latin typeface="Cambria" panose="02040503050406030204" pitchFamily="18" charset="0"/>
                        </a:rPr>
                        <a:t>Product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buNone/>
                      </a:pPr>
                      <a:r>
                        <a:rPr lang="en-IN" sz="2000" b="1" i="0" u="none" strike="noStrike" dirty="0">
                          <a:solidFill>
                            <a:srgbClr val="000000"/>
                          </a:solidFill>
                          <a:effectLst/>
                          <a:latin typeface="Cambria" panose="02040503050406030204" pitchFamily="18" charset="0"/>
                        </a:rPr>
                        <a:t>Classification Issue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buNone/>
                      </a:pPr>
                      <a:r>
                        <a:rPr lang="en-IN" sz="2000" b="1" i="0" u="none" strike="noStrike">
                          <a:solidFill>
                            <a:srgbClr val="000000"/>
                          </a:solidFill>
                          <a:effectLst/>
                          <a:latin typeface="Cambria" panose="02040503050406030204" pitchFamily="18" charset="0"/>
                        </a:rPr>
                        <a:t>Case Law / Authority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t">
                        <a:buNone/>
                      </a:pPr>
                      <a:r>
                        <a:rPr lang="en-IN" sz="2000" b="1" i="0" u="none" strike="noStrike" dirty="0">
                          <a:solidFill>
                            <a:srgbClr val="000000"/>
                          </a:solidFill>
                          <a:effectLst/>
                          <a:latin typeface="Cambria" panose="02040503050406030204" pitchFamily="18" charset="0"/>
                        </a:rPr>
                        <a:t>GST Rate (Outcome)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894564549"/>
                  </a:ext>
                </a:extLst>
              </a:tr>
              <a:tr h="552951">
                <a:tc>
                  <a:txBody>
                    <a:bodyPr/>
                    <a:lstStyle/>
                    <a:p>
                      <a:pPr algn="l" fontAlgn="ctr">
                        <a:buNone/>
                      </a:pPr>
                      <a:r>
                        <a:rPr lang="en-IN" sz="2000" b="1" i="0" u="none" strike="noStrike" dirty="0">
                          <a:solidFill>
                            <a:srgbClr val="000000"/>
                          </a:solidFill>
                          <a:effectLst/>
                          <a:latin typeface="Cambria" panose="02040503050406030204" pitchFamily="18" charset="0"/>
                        </a:rPr>
                        <a:t>Flavoured Milk</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a:solidFill>
                            <a:srgbClr val="000000"/>
                          </a:solidFill>
                          <a:effectLst/>
                          <a:latin typeface="Cambria" panose="02040503050406030204" pitchFamily="18" charset="0"/>
                        </a:rPr>
                        <a:t>0402 vs 2202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IN" sz="2000" b="0" i="0" u="none" strike="noStrike" dirty="0">
                          <a:solidFill>
                            <a:srgbClr val="000000"/>
                          </a:solidFill>
                          <a:effectLst/>
                          <a:latin typeface="Cambria" panose="02040503050406030204" pitchFamily="18" charset="0"/>
                        </a:rPr>
                        <a:t>Madras HC, Parle </a:t>
                      </a:r>
                      <a:r>
                        <a:rPr lang="en-IN" sz="2000" b="0" i="0" u="none" strike="noStrike" dirty="0" err="1">
                          <a:solidFill>
                            <a:srgbClr val="000000"/>
                          </a:solidFill>
                          <a:effectLst/>
                          <a:latin typeface="Cambria" panose="02040503050406030204" pitchFamily="18" charset="0"/>
                        </a:rPr>
                        <a:t>Agro</a:t>
                      </a:r>
                      <a:endParaRPr lang="en-IN" sz="2000" b="0" i="0" u="none" strike="noStrike" dirty="0">
                        <a:solidFill>
                          <a:srgbClr val="000000"/>
                        </a:solidFill>
                        <a:effectLst/>
                        <a:latin typeface="Cambria" panose="02040503050406030204" pitchFamily="18"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dirty="0">
                          <a:solidFill>
                            <a:srgbClr val="000000"/>
                          </a:solidFill>
                          <a:effectLst/>
                          <a:latin typeface="Cambria" panose="02040503050406030204" pitchFamily="18" charset="0"/>
                        </a:rPr>
                        <a:t>5% (dairy produce)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5731966"/>
                  </a:ext>
                </a:extLst>
              </a:tr>
              <a:tr h="552951">
                <a:tc>
                  <a:txBody>
                    <a:bodyPr/>
                    <a:lstStyle/>
                    <a:p>
                      <a:pPr algn="l" fontAlgn="ctr">
                        <a:buNone/>
                      </a:pPr>
                      <a:r>
                        <a:rPr lang="en-IN" sz="2000" b="1" i="0" u="none" strike="noStrike" dirty="0">
                          <a:solidFill>
                            <a:srgbClr val="000000"/>
                          </a:solidFill>
                          <a:effectLst/>
                          <a:latin typeface="Cambria" panose="02040503050406030204" pitchFamily="18" charset="0"/>
                        </a:rPr>
                        <a:t>Namkeen/ Snacks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dirty="0">
                          <a:solidFill>
                            <a:srgbClr val="000000"/>
                          </a:solidFill>
                          <a:effectLst/>
                          <a:latin typeface="Cambria" panose="02040503050406030204" pitchFamily="18" charset="0"/>
                        </a:rPr>
                        <a:t>Fried rate 18%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fi-FI" sz="2000" b="0" i="0" u="none" strike="noStrike" dirty="0">
                          <a:solidFill>
                            <a:srgbClr val="000000"/>
                          </a:solidFill>
                          <a:effectLst/>
                          <a:latin typeface="Cambria" panose="02040503050406030204" pitchFamily="18" charset="0"/>
                        </a:rPr>
                        <a:t>SC, Pepsi Foods; Kerala AAR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sz="2000" b="0" i="0" u="none" strike="noStrike" dirty="0">
                          <a:solidFill>
                            <a:srgbClr val="000000"/>
                          </a:solidFill>
                          <a:effectLst/>
                          <a:latin typeface="Cambria" panose="02040503050406030204" pitchFamily="18" charset="0"/>
                        </a:rPr>
                        <a:t>12% (Namkeen 2106), some notices at 18%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48870933"/>
                  </a:ext>
                </a:extLst>
              </a:tr>
              <a:tr h="552951">
                <a:tc>
                  <a:txBody>
                    <a:bodyPr/>
                    <a:lstStyle/>
                    <a:p>
                      <a:pPr algn="l" fontAlgn="ctr">
                        <a:buNone/>
                      </a:pPr>
                      <a:r>
                        <a:rPr lang="en-IN" sz="2000" b="1" i="0" u="none" strike="noStrike" dirty="0">
                          <a:solidFill>
                            <a:srgbClr val="000000"/>
                          </a:solidFill>
                          <a:effectLst/>
                          <a:latin typeface="Cambria" panose="02040503050406030204" pitchFamily="18" charset="0"/>
                        </a:rPr>
                        <a:t>Parathas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a:solidFill>
                            <a:srgbClr val="000000"/>
                          </a:solidFill>
                          <a:effectLst/>
                          <a:latin typeface="Cambria" panose="02040503050406030204" pitchFamily="18" charset="0"/>
                        </a:rPr>
                        <a:t>1905 vs 2106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IN" sz="2000" b="0" i="0" u="none" strike="noStrike">
                          <a:solidFill>
                            <a:srgbClr val="000000"/>
                          </a:solidFill>
                          <a:effectLst/>
                          <a:latin typeface="Cambria" panose="02040503050406030204" pitchFamily="18" charset="0"/>
                        </a:rPr>
                        <a:t>Gujarat AAAR, Vadilal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dirty="0">
                          <a:solidFill>
                            <a:srgbClr val="000000"/>
                          </a:solidFill>
                          <a:effectLst/>
                          <a:latin typeface="Cambria" panose="02040503050406030204" pitchFamily="18" charset="0"/>
                        </a:rPr>
                        <a:t>18% (HSN 21069099)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9818555"/>
                  </a:ext>
                </a:extLst>
              </a:tr>
              <a:tr h="552951">
                <a:tc>
                  <a:txBody>
                    <a:bodyPr/>
                    <a:lstStyle/>
                    <a:p>
                      <a:pPr algn="l" fontAlgn="ctr">
                        <a:buNone/>
                      </a:pPr>
                      <a:r>
                        <a:rPr lang="en-IN" sz="2000" b="1" i="0" u="none" strike="noStrike" dirty="0" err="1">
                          <a:solidFill>
                            <a:srgbClr val="000000"/>
                          </a:solidFill>
                          <a:effectLst/>
                          <a:latin typeface="Cambria" panose="02040503050406030204" pitchFamily="18" charset="0"/>
                        </a:rPr>
                        <a:t>Fryums</a:t>
                      </a:r>
                      <a:r>
                        <a:rPr lang="en-IN" sz="2000" b="1" i="0" u="none" strike="noStrike" dirty="0">
                          <a:solidFill>
                            <a:srgbClr val="000000"/>
                          </a:solidFill>
                          <a:effectLst/>
                          <a:latin typeface="Cambria" panose="02040503050406030204" pitchFamily="18" charset="0"/>
                        </a:rPr>
                        <a:t>/Ready-to-eat snacks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a:solidFill>
                            <a:srgbClr val="000000"/>
                          </a:solidFill>
                          <a:effectLst/>
                          <a:latin typeface="Cambria" panose="02040503050406030204" pitchFamily="18" charset="0"/>
                        </a:rPr>
                        <a:t>5% vs 12%/18%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IN" sz="2000" b="0" i="0" u="none" strike="noStrike">
                          <a:solidFill>
                            <a:srgbClr val="000000"/>
                          </a:solidFill>
                          <a:effectLst/>
                          <a:latin typeface="Cambria" panose="02040503050406030204" pitchFamily="18" charset="0"/>
                        </a:rPr>
                        <a:t>CBIC/DGGI scrutiny</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IN" sz="2000" b="0" i="0" u="none" strike="noStrike" dirty="0">
                          <a:solidFill>
                            <a:srgbClr val="000000"/>
                          </a:solidFill>
                          <a:effectLst/>
                          <a:latin typeface="Cambria" panose="02040503050406030204" pitchFamily="18" charset="0"/>
                        </a:rPr>
                        <a:t>Multiple, under review</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79830362"/>
                  </a:ext>
                </a:extLst>
              </a:tr>
            </a:tbl>
          </a:graphicData>
        </a:graphic>
      </p:graphicFrame>
    </p:spTree>
    <p:extLst>
      <p:ext uri="{BB962C8B-B14F-4D97-AF65-F5344CB8AC3E}">
        <p14:creationId xmlns:p14="http://schemas.microsoft.com/office/powerpoint/2010/main" val="1997779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2B144-4BFD-A822-ACF7-210656E8A28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8FF462B9-464C-F7B8-4B9C-A7F39064ADC0}"/>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985F6684-4773-962B-ABC7-DC666AA03EF4}"/>
              </a:ext>
            </a:extLst>
          </p:cNvPr>
          <p:cNvSpPr>
            <a:spLocks noGrp="1"/>
          </p:cNvSpPr>
          <p:nvPr>
            <p:ph type="body" sz="quarter" idx="28"/>
          </p:nvPr>
        </p:nvSpPr>
        <p:spPr>
          <a:xfrm>
            <a:off x="3609525" y="1111811"/>
            <a:ext cx="8295085" cy="5529507"/>
          </a:xfrm>
        </p:spPr>
        <p:txBody>
          <a:bodyPr/>
          <a:lstStyle/>
          <a:p>
            <a:pPr marL="266700" lvl="1" indent="-93663">
              <a:lnSpc>
                <a:spcPct val="150000"/>
              </a:lnSpc>
              <a:buNone/>
            </a:pPr>
            <a:r>
              <a:rPr lang="en-US" sz="2000" b="1" u="sng" dirty="0">
                <a:latin typeface="Cambria" panose="02040503050406030204" pitchFamily="18" charset="0"/>
                <a:ea typeface="Cambria" panose="02040503050406030204" pitchFamily="18" charset="0"/>
              </a:rPr>
              <a:t>5% to Nil:</a:t>
            </a:r>
          </a:p>
          <a:p>
            <a:pPr marL="266700" lvl="1" indent="-93663">
              <a:lnSpc>
                <a:spcPct val="150000"/>
              </a:lnSpc>
              <a:buNone/>
            </a:pPr>
            <a:r>
              <a:rPr lang="en-US" sz="2000" b="1" u="sng" dirty="0">
                <a:latin typeface="Cambria" panose="02040503050406030204" pitchFamily="18" charset="0"/>
                <a:ea typeface="Cambria" panose="02040503050406030204" pitchFamily="18" charset="0"/>
              </a:rPr>
              <a:t>5% to Nil:</a:t>
            </a:r>
          </a:p>
          <a:p>
            <a:pPr marL="266700" lvl="1" indent="-93663">
              <a:lnSpc>
                <a:spcPct val="150000"/>
              </a:lnSpc>
              <a:buNone/>
            </a:pPr>
            <a:r>
              <a:rPr lang="en-US" sz="2000" b="1" i="0" u="sng" strike="noStrike" dirty="0">
                <a:effectLst/>
                <a:latin typeface="Cambria" panose="02040503050406030204" pitchFamily="18" charset="0"/>
                <a:ea typeface="Cambria" panose="02040503050406030204" pitchFamily="18" charset="0"/>
              </a:rPr>
              <a:t>% to Nil:</a:t>
            </a:r>
          </a:p>
        </p:txBody>
      </p:sp>
      <p:sp>
        <p:nvSpPr>
          <p:cNvPr id="3" name="Title 2">
            <a:extLst>
              <a:ext uri="{FF2B5EF4-FFF2-40B4-BE49-F238E27FC236}">
                <a16:creationId xmlns:a16="http://schemas.microsoft.com/office/drawing/2014/main" id="{D75EA3BD-6F50-1B0D-4A6B-F9A8440F2B89}"/>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 &amp; GST 2.0 changes</a:t>
            </a:r>
          </a:p>
        </p:txBody>
      </p:sp>
      <p:sp>
        <p:nvSpPr>
          <p:cNvPr id="15" name="Slide Number Placeholder 13">
            <a:extLst>
              <a:ext uri="{FF2B5EF4-FFF2-40B4-BE49-F238E27FC236}">
                <a16:creationId xmlns:a16="http://schemas.microsoft.com/office/drawing/2014/main" id="{9F17B17C-1546-2B9F-FA66-52AD2967A9F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9514D6CB-D3AF-283B-150E-5E32D206E52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AF96FBD8-3E78-72F2-C117-2E4779F52233}"/>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C0F8F951-2D6C-3BA8-48ED-A97D2CE9DE12}"/>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FMCG Sector</a:t>
            </a:r>
          </a:p>
        </p:txBody>
      </p:sp>
      <p:graphicFrame>
        <p:nvGraphicFramePr>
          <p:cNvPr id="8" name="Table 7">
            <a:extLst>
              <a:ext uri="{FF2B5EF4-FFF2-40B4-BE49-F238E27FC236}">
                <a16:creationId xmlns:a16="http://schemas.microsoft.com/office/drawing/2014/main" id="{DCA0CFFD-38BB-A261-4315-A3BBE1B9E727}"/>
              </a:ext>
            </a:extLst>
          </p:cNvPr>
          <p:cNvGraphicFramePr>
            <a:graphicFrameLocks noGrp="1"/>
          </p:cNvGraphicFramePr>
          <p:nvPr>
            <p:extLst>
              <p:ext uri="{D42A27DB-BD31-4B8C-83A1-F6EECF244321}">
                <p14:modId xmlns:p14="http://schemas.microsoft.com/office/powerpoint/2010/main" val="2101343685"/>
              </p:ext>
            </p:extLst>
          </p:nvPr>
        </p:nvGraphicFramePr>
        <p:xfrm>
          <a:off x="3821033" y="1613348"/>
          <a:ext cx="7728710" cy="2571066"/>
        </p:xfrm>
        <a:graphic>
          <a:graphicData uri="http://schemas.openxmlformats.org/drawingml/2006/table">
            <a:tbl>
              <a:tblPr firstRow="1" bandRow="1">
                <a:tableStyleId>{5C22544A-7EE6-4342-B048-85BDC9FD1C3A}</a:tableStyleId>
              </a:tblPr>
              <a:tblGrid>
                <a:gridCol w="1991938">
                  <a:extLst>
                    <a:ext uri="{9D8B030D-6E8A-4147-A177-3AD203B41FA5}">
                      <a16:colId xmlns:a16="http://schemas.microsoft.com/office/drawing/2014/main" val="667379848"/>
                    </a:ext>
                  </a:extLst>
                </a:gridCol>
                <a:gridCol w="5736772">
                  <a:extLst>
                    <a:ext uri="{9D8B030D-6E8A-4147-A177-3AD203B41FA5}">
                      <a16:colId xmlns:a16="http://schemas.microsoft.com/office/drawing/2014/main" val="3788757049"/>
                    </a:ext>
                  </a:extLst>
                </a:gridCol>
              </a:tblGrid>
              <a:tr h="646304">
                <a:tc>
                  <a:txBody>
                    <a:bodyPr/>
                    <a:lstStyle/>
                    <a:p>
                      <a:pPr algn="ctr"/>
                      <a:r>
                        <a:rPr lang="en-US" sz="1600" dirty="0">
                          <a:latin typeface="Cambria" panose="02040503050406030204" pitchFamily="18" charset="0"/>
                          <a:ea typeface="Cambria" panose="02040503050406030204" pitchFamily="18" charset="0"/>
                        </a:rPr>
                        <a:t>Chapter / Heading / Sub-heading / Tariff item</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Description of goods</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700787599"/>
                  </a:ext>
                </a:extLst>
              </a:tr>
              <a:tr h="374176">
                <a:tc>
                  <a:txBody>
                    <a:bodyPr/>
                    <a:lstStyle/>
                    <a:p>
                      <a:pPr algn="ctr"/>
                      <a:r>
                        <a:rPr lang="en-IN" sz="1600" dirty="0">
                          <a:latin typeface="Cambria" panose="02040503050406030204" pitchFamily="18" charset="0"/>
                          <a:ea typeface="Cambria" panose="02040503050406030204" pitchFamily="18" charset="0"/>
                        </a:rPr>
                        <a:t>0401</a:t>
                      </a:r>
                    </a:p>
                  </a:txBody>
                  <a:tcPr anchor="ctr"/>
                </a:tc>
                <a:tc>
                  <a:txBody>
                    <a:bodyPr/>
                    <a:lstStyle/>
                    <a:p>
                      <a:pPr algn="ctr"/>
                      <a:r>
                        <a:rPr lang="en-IN" sz="1600" dirty="0">
                          <a:latin typeface="Cambria" panose="02040503050406030204" pitchFamily="18" charset="0"/>
                          <a:ea typeface="Cambria" panose="02040503050406030204" pitchFamily="18" charset="0"/>
                        </a:rPr>
                        <a:t>Ultra-High Temperature (UHT) milk</a:t>
                      </a:r>
                    </a:p>
                  </a:txBody>
                  <a:tcPr anchor="ctr"/>
                </a:tc>
                <a:extLst>
                  <a:ext uri="{0D108BD9-81ED-4DB2-BD59-A6C34878D82A}">
                    <a16:rowId xmlns:a16="http://schemas.microsoft.com/office/drawing/2014/main" val="1150322688"/>
                  </a:ext>
                </a:extLst>
              </a:tr>
              <a:tr h="374176">
                <a:tc>
                  <a:txBody>
                    <a:bodyPr/>
                    <a:lstStyle/>
                    <a:p>
                      <a:pPr algn="ctr"/>
                      <a:r>
                        <a:rPr lang="en-IN" sz="1600" dirty="0">
                          <a:latin typeface="Cambria" panose="02040503050406030204" pitchFamily="18" charset="0"/>
                          <a:ea typeface="Cambria" panose="02040503050406030204" pitchFamily="18" charset="0"/>
                        </a:rPr>
                        <a:t>0406</a:t>
                      </a:r>
                    </a:p>
                  </a:txBody>
                  <a:tcPr anchor="ctr"/>
                </a:tc>
                <a:tc>
                  <a:txBody>
                    <a:bodyPr/>
                    <a:lstStyle/>
                    <a:p>
                      <a:pPr algn="ctr"/>
                      <a:r>
                        <a:rPr lang="en-US" sz="1600" dirty="0">
                          <a:latin typeface="Cambria" panose="02040503050406030204" pitchFamily="18" charset="0"/>
                          <a:ea typeface="Cambria" panose="02040503050406030204" pitchFamily="18" charset="0"/>
                        </a:rPr>
                        <a:t>Chena or paneer, pre-packaged and labelled</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490008270"/>
                  </a:ext>
                </a:extLst>
              </a:tr>
              <a:tr h="499877">
                <a:tc>
                  <a:txBody>
                    <a:bodyPr/>
                    <a:lstStyle/>
                    <a:p>
                      <a:pPr algn="ctr"/>
                      <a:r>
                        <a:rPr lang="en-IN" sz="1600" dirty="0">
                          <a:latin typeface="Cambria" panose="02040503050406030204" pitchFamily="18" charset="0"/>
                          <a:ea typeface="Cambria" panose="02040503050406030204" pitchFamily="18" charset="0"/>
                        </a:rPr>
                        <a:t>1905</a:t>
                      </a:r>
                    </a:p>
                  </a:txBody>
                  <a:tcPr anchor="ctr"/>
                </a:tc>
                <a:tc>
                  <a:txBody>
                    <a:bodyPr/>
                    <a:lstStyle/>
                    <a:p>
                      <a:pPr algn="ctr"/>
                      <a:r>
                        <a:rPr lang="en-IN" sz="1600" dirty="0">
                          <a:latin typeface="Cambria" panose="02040503050406030204" pitchFamily="18" charset="0"/>
                          <a:ea typeface="Cambria" panose="02040503050406030204" pitchFamily="18" charset="0"/>
                        </a:rPr>
                        <a:t>Pizza bread</a:t>
                      </a:r>
                    </a:p>
                  </a:txBody>
                  <a:tcPr anchor="ctr"/>
                </a:tc>
                <a:extLst>
                  <a:ext uri="{0D108BD9-81ED-4DB2-BD59-A6C34878D82A}">
                    <a16:rowId xmlns:a16="http://schemas.microsoft.com/office/drawing/2014/main" val="974210196"/>
                  </a:ext>
                </a:extLst>
              </a:tr>
              <a:tr h="499877">
                <a:tc>
                  <a:txBody>
                    <a:bodyPr/>
                    <a:lstStyle/>
                    <a:p>
                      <a:pPr algn="ctr"/>
                      <a:r>
                        <a:rPr lang="en-IN" sz="1600" dirty="0">
                          <a:latin typeface="Cambria" panose="02040503050406030204" pitchFamily="18" charset="0"/>
                          <a:ea typeface="Cambria" panose="02040503050406030204" pitchFamily="18" charset="0"/>
                        </a:rPr>
                        <a:t>1905 or 2106</a:t>
                      </a:r>
                    </a:p>
                  </a:txBody>
                  <a:tcPr anchor="ctr"/>
                </a:tc>
                <a:tc>
                  <a:txBody>
                    <a:bodyPr/>
                    <a:lstStyle/>
                    <a:p>
                      <a:pPr algn="ctr"/>
                      <a:r>
                        <a:rPr lang="en-IN" sz="1600" dirty="0">
                          <a:latin typeface="Cambria" panose="02040503050406030204" pitchFamily="18" charset="0"/>
                          <a:ea typeface="Cambria" panose="02040503050406030204" pitchFamily="18" charset="0"/>
                        </a:rPr>
                        <a:t>Khakhra, </a:t>
                      </a:r>
                      <a:r>
                        <a:rPr lang="en-IN" sz="1600" dirty="0" err="1">
                          <a:latin typeface="Cambria" panose="02040503050406030204" pitchFamily="18" charset="0"/>
                          <a:ea typeface="Cambria" panose="02040503050406030204" pitchFamily="18" charset="0"/>
                        </a:rPr>
                        <a:t>chapathi</a:t>
                      </a:r>
                      <a:r>
                        <a:rPr lang="en-IN" sz="1600" dirty="0">
                          <a:latin typeface="Cambria" panose="02040503050406030204" pitchFamily="18" charset="0"/>
                          <a:ea typeface="Cambria" panose="02040503050406030204" pitchFamily="18" charset="0"/>
                        </a:rPr>
                        <a:t> or roti</a:t>
                      </a:r>
                    </a:p>
                  </a:txBody>
                  <a:tcPr anchor="ctr"/>
                </a:tc>
                <a:extLst>
                  <a:ext uri="{0D108BD9-81ED-4DB2-BD59-A6C34878D82A}">
                    <a16:rowId xmlns:a16="http://schemas.microsoft.com/office/drawing/2014/main" val="3321318418"/>
                  </a:ext>
                </a:extLst>
              </a:tr>
            </a:tbl>
          </a:graphicData>
        </a:graphic>
      </p:graphicFrame>
      <p:sp>
        <p:nvSpPr>
          <p:cNvPr id="11" name="TextBox 10">
            <a:extLst>
              <a:ext uri="{FF2B5EF4-FFF2-40B4-BE49-F238E27FC236}">
                <a16:creationId xmlns:a16="http://schemas.microsoft.com/office/drawing/2014/main" id="{96528587-76B4-52F1-AF2F-5817CF6E55B4}"/>
              </a:ext>
            </a:extLst>
          </p:cNvPr>
          <p:cNvSpPr txBox="1"/>
          <p:nvPr/>
        </p:nvSpPr>
        <p:spPr>
          <a:xfrm>
            <a:off x="3777490" y="4289929"/>
            <a:ext cx="7728710" cy="400110"/>
          </a:xfrm>
          <a:prstGeom prst="rect">
            <a:avLst/>
          </a:prstGeom>
          <a:noFill/>
        </p:spPr>
        <p:txBody>
          <a:bodyPr wrap="square" rtlCol="0">
            <a:spAutoFit/>
          </a:bodyPr>
          <a:lstStyle/>
          <a:p>
            <a:r>
              <a:rPr lang="en-US" sz="2000" b="1" u="sng" dirty="0">
                <a:latin typeface="Cambria" panose="02040503050406030204" pitchFamily="18" charset="0"/>
                <a:ea typeface="Cambria" panose="02040503050406030204" pitchFamily="18" charset="0"/>
              </a:rPr>
              <a:t>18% to Nil:</a:t>
            </a:r>
            <a:endParaRPr lang="en-IN" sz="2000" b="1" u="sng" dirty="0">
              <a:latin typeface="Cambria" panose="02040503050406030204" pitchFamily="18" charset="0"/>
              <a:ea typeface="Cambria" panose="02040503050406030204" pitchFamily="18" charset="0"/>
            </a:endParaRPr>
          </a:p>
        </p:txBody>
      </p:sp>
      <p:graphicFrame>
        <p:nvGraphicFramePr>
          <p:cNvPr id="13" name="Table 12">
            <a:extLst>
              <a:ext uri="{FF2B5EF4-FFF2-40B4-BE49-F238E27FC236}">
                <a16:creationId xmlns:a16="http://schemas.microsoft.com/office/drawing/2014/main" id="{D71735C9-8EF2-D5FE-3A2E-26F2BA4EFF9D}"/>
              </a:ext>
            </a:extLst>
          </p:cNvPr>
          <p:cNvGraphicFramePr>
            <a:graphicFrameLocks noGrp="1"/>
          </p:cNvGraphicFramePr>
          <p:nvPr/>
        </p:nvGraphicFramePr>
        <p:xfrm>
          <a:off x="3804311" y="4791466"/>
          <a:ext cx="7745432" cy="1545926"/>
        </p:xfrm>
        <a:graphic>
          <a:graphicData uri="http://schemas.openxmlformats.org/drawingml/2006/table">
            <a:tbl>
              <a:tblPr firstRow="1" bandRow="1">
                <a:tableStyleId>{5C22544A-7EE6-4342-B048-85BDC9FD1C3A}</a:tableStyleId>
              </a:tblPr>
              <a:tblGrid>
                <a:gridCol w="2059028">
                  <a:extLst>
                    <a:ext uri="{9D8B030D-6E8A-4147-A177-3AD203B41FA5}">
                      <a16:colId xmlns:a16="http://schemas.microsoft.com/office/drawing/2014/main" val="1239799660"/>
                    </a:ext>
                  </a:extLst>
                </a:gridCol>
                <a:gridCol w="5686404">
                  <a:extLst>
                    <a:ext uri="{9D8B030D-6E8A-4147-A177-3AD203B41FA5}">
                      <a16:colId xmlns:a16="http://schemas.microsoft.com/office/drawing/2014/main" val="2480509127"/>
                    </a:ext>
                  </a:extLst>
                </a:gridCol>
              </a:tblGrid>
              <a:tr h="4791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mbria" panose="02040503050406030204" pitchFamily="18" charset="0"/>
                          <a:ea typeface="Cambria" panose="02040503050406030204" pitchFamily="18" charset="0"/>
                        </a:rPr>
                        <a:t>Chapter / Heading / Sub-heading / Tariff item</a:t>
                      </a:r>
                      <a:endParaRPr lang="en-IN" sz="1600" dirty="0">
                        <a:latin typeface="Cambria" panose="02040503050406030204" pitchFamily="18" charset="0"/>
                        <a:ea typeface="Cambria" panose="02040503050406030204" pitchFamily="18" charset="0"/>
                      </a:endParaRPr>
                    </a:p>
                    <a:p>
                      <a:pPr algn="ctr"/>
                      <a:endParaRPr lang="en-IN" sz="1600" dirty="0">
                        <a:latin typeface="Cambria" panose="02040503050406030204" pitchFamily="18" charset="0"/>
                        <a:ea typeface="Cambria" panose="020405030504060302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mbria" panose="02040503050406030204" pitchFamily="18" charset="0"/>
                          <a:ea typeface="Cambria" panose="02040503050406030204" pitchFamily="18" charset="0"/>
                        </a:rPr>
                        <a:t>Description of goods</a:t>
                      </a:r>
                      <a:endParaRPr lang="en-IN" sz="1600" dirty="0">
                        <a:latin typeface="Cambria" panose="02040503050406030204" pitchFamily="18" charset="0"/>
                        <a:ea typeface="Cambria" panose="02040503050406030204" pitchFamily="18" charset="0"/>
                      </a:endParaRPr>
                    </a:p>
                    <a:p>
                      <a:pPr algn="ct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61051284"/>
                  </a:ext>
                </a:extLst>
              </a:tr>
              <a:tr h="479126">
                <a:tc>
                  <a:txBody>
                    <a:bodyPr/>
                    <a:lstStyle/>
                    <a:p>
                      <a:pPr algn="ctr"/>
                      <a:r>
                        <a:rPr lang="en-IN" sz="1600" dirty="0">
                          <a:latin typeface="Cambria" panose="02040503050406030204" pitchFamily="18" charset="0"/>
                          <a:ea typeface="Cambria" panose="02040503050406030204" pitchFamily="18" charset="0"/>
                        </a:rPr>
                        <a:t>2106</a:t>
                      </a:r>
                    </a:p>
                  </a:txBody>
                  <a:tcPr anchor="ctr"/>
                </a:tc>
                <a:tc>
                  <a:txBody>
                    <a:bodyPr/>
                    <a:lstStyle/>
                    <a:p>
                      <a:pPr algn="ctr"/>
                      <a:r>
                        <a:rPr lang="en-US" sz="1600" dirty="0">
                          <a:latin typeface="Cambria" panose="02040503050406030204" pitchFamily="18" charset="0"/>
                          <a:ea typeface="Cambria" panose="02040503050406030204" pitchFamily="18" charset="0"/>
                        </a:rPr>
                        <a:t>Paratha, parotta and other Indian breads by any name called</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72050568"/>
                  </a:ext>
                </a:extLst>
              </a:tr>
            </a:tbl>
          </a:graphicData>
        </a:graphic>
      </p:graphicFrame>
    </p:spTree>
    <p:extLst>
      <p:ext uri="{BB962C8B-B14F-4D97-AF65-F5344CB8AC3E}">
        <p14:creationId xmlns:p14="http://schemas.microsoft.com/office/powerpoint/2010/main" val="3565764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15D33-7C20-1EB7-11A7-42C35F05E2E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16F9B84-58E0-0CA6-0B6D-7EFB9D4B4822}"/>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5DCC691A-6ED7-3F6F-C719-BB96F13A642F}"/>
              </a:ext>
            </a:extLst>
          </p:cNvPr>
          <p:cNvSpPr>
            <a:spLocks noGrp="1"/>
          </p:cNvSpPr>
          <p:nvPr>
            <p:ph type="body" sz="quarter" idx="28"/>
          </p:nvPr>
        </p:nvSpPr>
        <p:spPr>
          <a:xfrm>
            <a:off x="3609525" y="1111811"/>
            <a:ext cx="8295085" cy="5529507"/>
          </a:xfrm>
        </p:spPr>
        <p:txBody>
          <a:bodyPr/>
          <a:lstStyle/>
          <a:p>
            <a:pPr marL="266700" lvl="1" indent="-93663">
              <a:lnSpc>
                <a:spcPct val="150000"/>
              </a:lnSpc>
              <a:buNone/>
            </a:pPr>
            <a:r>
              <a:rPr lang="en-US" sz="2000" b="1" u="sng" dirty="0">
                <a:latin typeface="Cambria" panose="02040503050406030204" pitchFamily="18" charset="0"/>
                <a:ea typeface="Cambria" panose="02040503050406030204" pitchFamily="18" charset="0"/>
              </a:rPr>
              <a:t>12% to 5%:</a:t>
            </a:r>
          </a:p>
          <a:p>
            <a:pPr marL="266700" lvl="1" indent="-93663">
              <a:lnSpc>
                <a:spcPct val="150000"/>
              </a:lnSpc>
              <a:buNone/>
            </a:pPr>
            <a:r>
              <a:rPr lang="en-US" sz="2000" b="1" u="sng" dirty="0">
                <a:latin typeface="Cambria" panose="02040503050406030204" pitchFamily="18" charset="0"/>
                <a:ea typeface="Cambria" panose="02040503050406030204" pitchFamily="18" charset="0"/>
              </a:rPr>
              <a:t>5% to Nil:</a:t>
            </a:r>
          </a:p>
          <a:p>
            <a:pPr marL="266700" lvl="1" indent="-93663">
              <a:lnSpc>
                <a:spcPct val="150000"/>
              </a:lnSpc>
              <a:buNone/>
            </a:pPr>
            <a:r>
              <a:rPr lang="en-US" sz="2000" b="1" i="0" u="sng" strike="noStrike" dirty="0">
                <a:effectLst/>
                <a:latin typeface="Cambria" panose="02040503050406030204" pitchFamily="18" charset="0"/>
                <a:ea typeface="Cambria" panose="02040503050406030204" pitchFamily="18" charset="0"/>
              </a:rPr>
              <a:t>% to Nil:</a:t>
            </a:r>
          </a:p>
        </p:txBody>
      </p:sp>
      <p:sp>
        <p:nvSpPr>
          <p:cNvPr id="3" name="Title 2">
            <a:extLst>
              <a:ext uri="{FF2B5EF4-FFF2-40B4-BE49-F238E27FC236}">
                <a16:creationId xmlns:a16="http://schemas.microsoft.com/office/drawing/2014/main" id="{50AB0917-5078-994B-1C99-CE2BD2F090F3}"/>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 &amp; GST 2.0 changes</a:t>
            </a:r>
          </a:p>
        </p:txBody>
      </p:sp>
      <p:sp>
        <p:nvSpPr>
          <p:cNvPr id="15" name="Slide Number Placeholder 13">
            <a:extLst>
              <a:ext uri="{FF2B5EF4-FFF2-40B4-BE49-F238E27FC236}">
                <a16:creationId xmlns:a16="http://schemas.microsoft.com/office/drawing/2014/main" id="{81069012-213D-EF7E-E3C8-ACDC1582BCFE}"/>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181F7FF3-CBC1-B7E8-6437-B8FECD3E5A9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CB6B6A7B-D160-EB27-5257-D157CA210BDB}"/>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6ED1E9C-E696-7B9E-899E-32AC6A2637B0}"/>
              </a:ext>
            </a:extLst>
          </p:cNvPr>
          <p:cNvSpPr txBox="1"/>
          <p:nvPr/>
        </p:nvSpPr>
        <p:spPr>
          <a:xfrm>
            <a:off x="-18435" y="166904"/>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FMCG Sector</a:t>
            </a:r>
          </a:p>
        </p:txBody>
      </p:sp>
      <p:graphicFrame>
        <p:nvGraphicFramePr>
          <p:cNvPr id="8" name="Table 7">
            <a:extLst>
              <a:ext uri="{FF2B5EF4-FFF2-40B4-BE49-F238E27FC236}">
                <a16:creationId xmlns:a16="http://schemas.microsoft.com/office/drawing/2014/main" id="{160078C0-604A-E240-5C61-0008D2C6F236}"/>
              </a:ext>
            </a:extLst>
          </p:cNvPr>
          <p:cNvGraphicFramePr>
            <a:graphicFrameLocks noGrp="1"/>
          </p:cNvGraphicFramePr>
          <p:nvPr>
            <p:extLst>
              <p:ext uri="{D42A27DB-BD31-4B8C-83A1-F6EECF244321}">
                <p14:modId xmlns:p14="http://schemas.microsoft.com/office/powerpoint/2010/main" val="1206213437"/>
              </p:ext>
            </p:extLst>
          </p:nvPr>
        </p:nvGraphicFramePr>
        <p:xfrm>
          <a:off x="3821033" y="1613348"/>
          <a:ext cx="7728710" cy="5285237"/>
        </p:xfrm>
        <a:graphic>
          <a:graphicData uri="http://schemas.openxmlformats.org/drawingml/2006/table">
            <a:tbl>
              <a:tblPr firstRow="1" bandRow="1">
                <a:tableStyleId>{5C22544A-7EE6-4342-B048-85BDC9FD1C3A}</a:tableStyleId>
              </a:tblPr>
              <a:tblGrid>
                <a:gridCol w="1991938">
                  <a:extLst>
                    <a:ext uri="{9D8B030D-6E8A-4147-A177-3AD203B41FA5}">
                      <a16:colId xmlns:a16="http://schemas.microsoft.com/office/drawing/2014/main" val="667379848"/>
                    </a:ext>
                  </a:extLst>
                </a:gridCol>
                <a:gridCol w="5736772">
                  <a:extLst>
                    <a:ext uri="{9D8B030D-6E8A-4147-A177-3AD203B41FA5}">
                      <a16:colId xmlns:a16="http://schemas.microsoft.com/office/drawing/2014/main" val="3788757049"/>
                    </a:ext>
                  </a:extLst>
                </a:gridCol>
              </a:tblGrid>
              <a:tr h="646304">
                <a:tc>
                  <a:txBody>
                    <a:bodyPr/>
                    <a:lstStyle/>
                    <a:p>
                      <a:pPr algn="ctr"/>
                      <a:r>
                        <a:rPr lang="en-US" sz="1600" dirty="0">
                          <a:latin typeface="Cambria" panose="02040503050406030204" pitchFamily="18" charset="0"/>
                          <a:ea typeface="Cambria" panose="02040503050406030204" pitchFamily="18" charset="0"/>
                        </a:rPr>
                        <a:t>Chapter / Heading / Sub-heading / Tariff item</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Description of goods</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700787599"/>
                  </a:ext>
                </a:extLst>
              </a:tr>
              <a:tr h="374176">
                <a:tc>
                  <a:txBody>
                    <a:bodyPr/>
                    <a:lstStyle/>
                    <a:p>
                      <a:pPr algn="ctr"/>
                      <a:r>
                        <a:rPr lang="en-IN" sz="1600" dirty="0">
                          <a:latin typeface="Cambria" panose="02040503050406030204" pitchFamily="18" charset="0"/>
                          <a:ea typeface="Cambria" panose="02040503050406030204" pitchFamily="18" charset="0"/>
                        </a:rPr>
                        <a:t>0402 91 10, 0402 99 20</a:t>
                      </a:r>
                    </a:p>
                  </a:txBody>
                  <a:tcPr anchor="ctr"/>
                </a:tc>
                <a:tc>
                  <a:txBody>
                    <a:bodyPr/>
                    <a:lstStyle/>
                    <a:p>
                      <a:pPr algn="ctr"/>
                      <a:r>
                        <a:rPr lang="en-IN" sz="1600" dirty="0">
                          <a:latin typeface="Cambria" panose="02040503050406030204" pitchFamily="18" charset="0"/>
                          <a:ea typeface="Cambria" panose="02040503050406030204" pitchFamily="18" charset="0"/>
                        </a:rPr>
                        <a:t>Condensed milk</a:t>
                      </a:r>
                    </a:p>
                  </a:txBody>
                  <a:tcPr anchor="ctr"/>
                </a:tc>
                <a:extLst>
                  <a:ext uri="{0D108BD9-81ED-4DB2-BD59-A6C34878D82A}">
                    <a16:rowId xmlns:a16="http://schemas.microsoft.com/office/drawing/2014/main" val="1150322688"/>
                  </a:ext>
                </a:extLst>
              </a:tr>
              <a:tr h="374176">
                <a:tc>
                  <a:txBody>
                    <a:bodyPr/>
                    <a:lstStyle/>
                    <a:p>
                      <a:pPr algn="ctr"/>
                      <a:r>
                        <a:rPr lang="en-IN" sz="1600" dirty="0">
                          <a:latin typeface="Cambria" panose="02040503050406030204" pitchFamily="18" charset="0"/>
                          <a:ea typeface="Cambria" panose="02040503050406030204" pitchFamily="18" charset="0"/>
                        </a:rPr>
                        <a:t>0405/0406</a:t>
                      </a:r>
                    </a:p>
                  </a:txBody>
                  <a:tcPr anchor="ctr"/>
                </a:tc>
                <a:tc>
                  <a:txBody>
                    <a:bodyPr/>
                    <a:lstStyle/>
                    <a:p>
                      <a:pPr algn="ctr"/>
                      <a:r>
                        <a:rPr lang="en-US" sz="1600" dirty="0">
                          <a:latin typeface="Cambria" panose="02040503050406030204" pitchFamily="18" charset="0"/>
                          <a:ea typeface="Cambria" panose="02040503050406030204" pitchFamily="18" charset="0"/>
                        </a:rPr>
                        <a:t>Butter and other fats (i.e. ghee, butter oil, etc.) and oils derived from milk; dairy spreads/ Cheese</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490008270"/>
                  </a:ext>
                </a:extLst>
              </a:tr>
              <a:tr h="499877">
                <a:tc>
                  <a:txBody>
                    <a:bodyPr/>
                    <a:lstStyle/>
                    <a:p>
                      <a:pPr algn="ctr"/>
                      <a:r>
                        <a:rPr lang="en-IN" sz="1600" dirty="0">
                          <a:latin typeface="Cambria" panose="02040503050406030204" pitchFamily="18" charset="0"/>
                          <a:ea typeface="Cambria" panose="02040503050406030204" pitchFamily="18" charset="0"/>
                        </a:rPr>
                        <a:t>0801/0802</a:t>
                      </a:r>
                    </a:p>
                  </a:txBody>
                  <a:tcPr anchor="ctr"/>
                </a:tc>
                <a:tc>
                  <a:txBody>
                    <a:bodyPr/>
                    <a:lstStyle/>
                    <a:p>
                      <a:pPr algn="ctr"/>
                      <a:r>
                        <a:rPr lang="en-US" sz="1600">
                          <a:latin typeface="Cambria" panose="02040503050406030204" pitchFamily="18" charset="0"/>
                          <a:ea typeface="Cambria" panose="02040503050406030204" pitchFamily="18" charset="0"/>
                        </a:rPr>
                        <a:t>Brazil nuts, dried, whether or not Shelled or Peeled/ Other nuts such as </a:t>
                      </a:r>
                      <a:r>
                        <a:rPr lang="en-IN" sz="1600">
                          <a:latin typeface="Cambria" panose="02040503050406030204" pitchFamily="18" charset="0"/>
                          <a:ea typeface="Cambria" panose="02040503050406030204" pitchFamily="18" charset="0"/>
                        </a:rPr>
                        <a:t>Almonds, Hazelnuts or filberts, chestnuts, Pistachos</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974210196"/>
                  </a:ext>
                </a:extLst>
              </a:tr>
              <a:tr h="499877">
                <a:tc>
                  <a:txBody>
                    <a:bodyPr/>
                    <a:lstStyle/>
                    <a:p>
                      <a:pPr algn="ctr"/>
                      <a:r>
                        <a:rPr lang="en-US" sz="1600" dirty="0">
                          <a:latin typeface="Cambria" panose="02040503050406030204" pitchFamily="18" charset="0"/>
                          <a:ea typeface="Cambria" panose="02040503050406030204" pitchFamily="18" charset="0"/>
                        </a:rPr>
                        <a:t>1601 to 1605</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Sausages, meat, Other prepared or preserved meat, meat offal, blood or insects, Extracts and juices of meat, fish or crustaceans, </a:t>
                      </a:r>
                      <a:r>
                        <a:rPr lang="en-IN" sz="1600" dirty="0">
                          <a:latin typeface="Cambria" panose="02040503050406030204" pitchFamily="18" charset="0"/>
                          <a:ea typeface="Cambria" panose="02040503050406030204" pitchFamily="18" charset="0"/>
                        </a:rPr>
                        <a:t>or other aquatic invertebrates</a:t>
                      </a:r>
                    </a:p>
                  </a:txBody>
                  <a:tcPr anchor="ctr"/>
                </a:tc>
                <a:extLst>
                  <a:ext uri="{0D108BD9-81ED-4DB2-BD59-A6C34878D82A}">
                    <a16:rowId xmlns:a16="http://schemas.microsoft.com/office/drawing/2014/main" val="3321318418"/>
                  </a:ext>
                </a:extLst>
              </a:tr>
              <a:tr h="499877">
                <a:tc>
                  <a:txBody>
                    <a:bodyPr/>
                    <a:lstStyle/>
                    <a:p>
                      <a:pPr algn="ctr"/>
                      <a:r>
                        <a:rPr lang="en-US" sz="1600" dirty="0">
                          <a:latin typeface="Cambria" panose="02040503050406030204" pitchFamily="18" charset="0"/>
                          <a:ea typeface="Cambria" panose="02040503050406030204" pitchFamily="18" charset="0"/>
                        </a:rPr>
                        <a:t>1604</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Prepared or preserved fish; caviar and caviar substitutes prepared from fish eggs</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808916795"/>
                  </a:ext>
                </a:extLst>
              </a:tr>
              <a:tr h="499877">
                <a:tc>
                  <a:txBody>
                    <a:bodyPr/>
                    <a:lstStyle/>
                    <a:p>
                      <a:pPr algn="ctr"/>
                      <a:r>
                        <a:rPr lang="en-US" sz="1600" dirty="0">
                          <a:latin typeface="Cambria" panose="02040503050406030204" pitchFamily="18" charset="0"/>
                          <a:ea typeface="Cambria" panose="02040503050406030204" pitchFamily="18" charset="0"/>
                        </a:rPr>
                        <a:t>1701/1704</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All goods, including refined sugar containing added </a:t>
                      </a:r>
                      <a:r>
                        <a:rPr lang="en-US" sz="1600" dirty="0" err="1">
                          <a:latin typeface="Cambria" panose="02040503050406030204" pitchFamily="18" charset="0"/>
                          <a:ea typeface="Cambria" panose="02040503050406030204" pitchFamily="18" charset="0"/>
                        </a:rPr>
                        <a:t>flavouring</a:t>
                      </a:r>
                      <a:r>
                        <a:rPr lang="en-US" sz="1600" dirty="0">
                          <a:latin typeface="Cambria" panose="02040503050406030204" pitchFamily="18" charset="0"/>
                          <a:ea typeface="Cambria" panose="02040503050406030204" pitchFamily="18" charset="0"/>
                        </a:rPr>
                        <a:t> or </a:t>
                      </a:r>
                      <a:r>
                        <a:rPr lang="en-US" sz="1600" dirty="0" err="1">
                          <a:latin typeface="Cambria" panose="02040503050406030204" pitchFamily="18" charset="0"/>
                          <a:ea typeface="Cambria" panose="02040503050406030204" pitchFamily="18" charset="0"/>
                        </a:rPr>
                        <a:t>colouring</a:t>
                      </a:r>
                      <a:r>
                        <a:rPr lang="en-US" sz="1600" dirty="0">
                          <a:latin typeface="Cambria" panose="02040503050406030204" pitchFamily="18" charset="0"/>
                          <a:ea typeface="Cambria" panose="02040503050406030204" pitchFamily="18" charset="0"/>
                        </a:rPr>
                        <a:t> matter, sugar cubes (other than those which attract5% or nil GST)/</a:t>
                      </a:r>
                      <a:r>
                        <a:rPr lang="en-IN" sz="1600" dirty="0">
                          <a:latin typeface="Cambria" panose="02040503050406030204" pitchFamily="18" charset="0"/>
                          <a:ea typeface="Cambria" panose="02040503050406030204" pitchFamily="18" charset="0"/>
                        </a:rPr>
                        <a:t>Sugar boiled confectionery</a:t>
                      </a:r>
                    </a:p>
                  </a:txBody>
                  <a:tcPr anchor="ctr"/>
                </a:tc>
                <a:extLst>
                  <a:ext uri="{0D108BD9-81ED-4DB2-BD59-A6C34878D82A}">
                    <a16:rowId xmlns:a16="http://schemas.microsoft.com/office/drawing/2014/main" val="2046418538"/>
                  </a:ext>
                </a:extLst>
              </a:tr>
              <a:tr h="499877">
                <a:tc>
                  <a:txBody>
                    <a:bodyPr/>
                    <a:lstStyle/>
                    <a:p>
                      <a:pPr algn="ct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328902680"/>
                  </a:ext>
                </a:extLst>
              </a:tr>
            </a:tbl>
          </a:graphicData>
        </a:graphic>
      </p:graphicFrame>
    </p:spTree>
    <p:extLst>
      <p:ext uri="{BB962C8B-B14F-4D97-AF65-F5344CB8AC3E}">
        <p14:creationId xmlns:p14="http://schemas.microsoft.com/office/powerpoint/2010/main" val="3794228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15D33-7C20-1EB7-11A7-42C35F05E2E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16F9B84-58E0-0CA6-0B6D-7EFB9D4B4822}"/>
              </a:ext>
            </a:extLst>
          </p:cNvPr>
          <p:cNvSpPr>
            <a:spLocks noGrp="1"/>
          </p:cNvSpPr>
          <p:nvPr>
            <p:ph type="body" sz="quarter" idx="27"/>
          </p:nvPr>
        </p:nvSpPr>
        <p:spPr>
          <a:xfrm>
            <a:off x="5049936" y="1066979"/>
            <a:ext cx="5162709" cy="420683"/>
          </a:xfrm>
        </p:spPr>
        <p:txBody>
          <a:bodyPr/>
          <a:lstStyle/>
          <a:p>
            <a:r>
              <a:rPr lang="en-US"/>
              <a:t>ROI</a:t>
            </a:r>
          </a:p>
        </p:txBody>
      </p:sp>
      <p:sp>
        <p:nvSpPr>
          <p:cNvPr id="3" name="Title 2">
            <a:extLst>
              <a:ext uri="{FF2B5EF4-FFF2-40B4-BE49-F238E27FC236}">
                <a16:creationId xmlns:a16="http://schemas.microsoft.com/office/drawing/2014/main" id="{50AB0917-5078-994B-1C99-CE2BD2F090F3}"/>
              </a:ext>
            </a:extLst>
          </p:cNvPr>
          <p:cNvSpPr>
            <a:spLocks noGrp="1"/>
          </p:cNvSpPr>
          <p:nvPr>
            <p:ph type="title"/>
          </p:nvPr>
        </p:nvSpPr>
        <p:spPr>
          <a:xfrm>
            <a:off x="1" y="1601615"/>
            <a:ext cx="3263040" cy="954741"/>
          </a:xfrm>
          <a:solidFill>
            <a:schemeClr val="accent1">
              <a:lumMod val="75000"/>
            </a:schemeClr>
          </a:solidFill>
        </p:spPr>
        <p:txBody>
          <a:bodyPr/>
          <a:lstStyle/>
          <a:p>
            <a:pPr algn="ctr"/>
            <a:r>
              <a:rPr lang="en-US" sz="2800">
                <a:solidFill>
                  <a:schemeClr val="bg1"/>
                </a:solidFill>
                <a:latin typeface="Cambria" panose="02040503050406030204" pitchFamily="18" charset="0"/>
                <a:ea typeface="Cambria" panose="02040503050406030204" pitchFamily="18" charset="0"/>
              </a:rPr>
              <a:t>Existing GST Rates &amp; GST 2.0 changes</a:t>
            </a:r>
          </a:p>
        </p:txBody>
      </p:sp>
      <p:sp>
        <p:nvSpPr>
          <p:cNvPr id="15" name="Slide Number Placeholder 13">
            <a:extLst>
              <a:ext uri="{FF2B5EF4-FFF2-40B4-BE49-F238E27FC236}">
                <a16:creationId xmlns:a16="http://schemas.microsoft.com/office/drawing/2014/main" id="{81069012-213D-EF7E-E3C8-ACDC1582BCFE}"/>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181F7FF3-CBC1-B7E8-6437-B8FECD3E5A9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CB6B6A7B-D160-EB27-5257-D157CA210BDB}"/>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6ED1E9C-E696-7B9E-899E-32AC6A2637B0}"/>
              </a:ext>
            </a:extLst>
          </p:cNvPr>
          <p:cNvSpPr txBox="1"/>
          <p:nvPr/>
        </p:nvSpPr>
        <p:spPr>
          <a:xfrm>
            <a:off x="-18435" y="166904"/>
            <a:ext cx="8805825" cy="584775"/>
          </a:xfrm>
          <a:prstGeom prst="rect">
            <a:avLst/>
          </a:prstGeom>
          <a:noFill/>
        </p:spPr>
        <p:txBody>
          <a:bodyPr wrap="square">
            <a:spAutoFit/>
          </a:bodyPr>
          <a:lstStyle/>
          <a:p>
            <a:r>
              <a:rPr lang="en-US" sz="3200" b="1" i="1">
                <a:solidFill>
                  <a:schemeClr val="lt1"/>
                </a:solidFill>
                <a:latin typeface="Cambria" panose="02040503050406030204" pitchFamily="18" charset="0"/>
                <a:ea typeface="Cambria" panose="02040503050406030204" pitchFamily="18" charset="0"/>
                <a:cs typeface="Calibri"/>
                <a:sym typeface="Calibri"/>
              </a:rPr>
              <a:t>FMCG Sector</a:t>
            </a:r>
          </a:p>
        </p:txBody>
      </p:sp>
      <p:sp>
        <p:nvSpPr>
          <p:cNvPr id="16" name="TextBox 15">
            <a:extLst>
              <a:ext uri="{FF2B5EF4-FFF2-40B4-BE49-F238E27FC236}">
                <a16:creationId xmlns:a16="http://schemas.microsoft.com/office/drawing/2014/main" id="{9F5F4558-76E8-4AFC-B0C6-76BA91D214AB}"/>
              </a:ext>
            </a:extLst>
          </p:cNvPr>
          <p:cNvSpPr txBox="1"/>
          <p:nvPr/>
        </p:nvSpPr>
        <p:spPr>
          <a:xfrm>
            <a:off x="2918732" y="3252498"/>
            <a:ext cx="6196692" cy="369332"/>
          </a:xfrm>
          <a:prstGeom prst="rect">
            <a:avLst/>
          </a:prstGeom>
          <a:noFill/>
        </p:spPr>
        <p:txBody>
          <a:bodyPr wrap="square">
            <a:spAutoFit/>
          </a:bodyPr>
          <a:lstStyle/>
          <a:p>
            <a:r>
              <a:rPr lang="en-US" sz="1800">
                <a:solidFill>
                  <a:schemeClr val="bg1"/>
                </a:solidFill>
                <a:latin typeface="Cambria" panose="02040503050406030204" pitchFamily="18" charset="0"/>
                <a:ea typeface="Cambria" panose="02040503050406030204" pitchFamily="18" charset="0"/>
              </a:rPr>
              <a:t>Existing GST Rates &amp; GST 2.0 changes</a:t>
            </a:r>
            <a:endParaRPr lang="en-IN"/>
          </a:p>
        </p:txBody>
      </p:sp>
      <p:sp>
        <p:nvSpPr>
          <p:cNvPr id="17" name="TextBox 16">
            <a:extLst>
              <a:ext uri="{FF2B5EF4-FFF2-40B4-BE49-F238E27FC236}">
                <a16:creationId xmlns:a16="http://schemas.microsoft.com/office/drawing/2014/main" id="{BBECCB2C-91AF-4EF0-92B5-DCEE54BC398C}"/>
              </a:ext>
            </a:extLst>
          </p:cNvPr>
          <p:cNvSpPr txBox="1"/>
          <p:nvPr/>
        </p:nvSpPr>
        <p:spPr>
          <a:xfrm>
            <a:off x="2918732" y="3252498"/>
            <a:ext cx="6196692" cy="369332"/>
          </a:xfrm>
          <a:prstGeom prst="rect">
            <a:avLst/>
          </a:prstGeom>
          <a:noFill/>
        </p:spPr>
        <p:txBody>
          <a:bodyPr wrap="square">
            <a:spAutoFit/>
          </a:bodyPr>
          <a:lstStyle/>
          <a:p>
            <a:r>
              <a:rPr lang="en-US" sz="1800">
                <a:solidFill>
                  <a:schemeClr val="bg1"/>
                </a:solidFill>
                <a:latin typeface="Cambria" panose="02040503050406030204" pitchFamily="18" charset="0"/>
                <a:ea typeface="Cambria" panose="02040503050406030204" pitchFamily="18" charset="0"/>
              </a:rPr>
              <a:t>Existing GST Rates &amp; GST 2.0 changes</a:t>
            </a:r>
            <a:endParaRPr lang="en-IN"/>
          </a:p>
        </p:txBody>
      </p:sp>
      <p:graphicFrame>
        <p:nvGraphicFramePr>
          <p:cNvPr id="18" name="Table 17">
            <a:extLst>
              <a:ext uri="{FF2B5EF4-FFF2-40B4-BE49-F238E27FC236}">
                <a16:creationId xmlns:a16="http://schemas.microsoft.com/office/drawing/2014/main" id="{38DF1F5C-BEE1-4039-9849-7F583861AA8D}"/>
              </a:ext>
            </a:extLst>
          </p:cNvPr>
          <p:cNvGraphicFramePr>
            <a:graphicFrameLocks noGrp="1"/>
          </p:cNvGraphicFramePr>
          <p:nvPr>
            <p:extLst>
              <p:ext uri="{D42A27DB-BD31-4B8C-83A1-F6EECF244321}">
                <p14:modId xmlns:p14="http://schemas.microsoft.com/office/powerpoint/2010/main" val="912951684"/>
              </p:ext>
            </p:extLst>
          </p:nvPr>
        </p:nvGraphicFramePr>
        <p:xfrm>
          <a:off x="3726397" y="1307904"/>
          <a:ext cx="8128145" cy="5447478"/>
        </p:xfrm>
        <a:graphic>
          <a:graphicData uri="http://schemas.openxmlformats.org/drawingml/2006/table">
            <a:tbl>
              <a:tblPr firstRow="1" bandRow="1">
                <a:tableStyleId>{5C22544A-7EE6-4342-B048-85BDC9FD1C3A}</a:tableStyleId>
              </a:tblPr>
              <a:tblGrid>
                <a:gridCol w="2094885">
                  <a:extLst>
                    <a:ext uri="{9D8B030D-6E8A-4147-A177-3AD203B41FA5}">
                      <a16:colId xmlns:a16="http://schemas.microsoft.com/office/drawing/2014/main" val="667379848"/>
                    </a:ext>
                  </a:extLst>
                </a:gridCol>
                <a:gridCol w="6033260">
                  <a:extLst>
                    <a:ext uri="{9D8B030D-6E8A-4147-A177-3AD203B41FA5}">
                      <a16:colId xmlns:a16="http://schemas.microsoft.com/office/drawing/2014/main" val="3788757049"/>
                    </a:ext>
                  </a:extLst>
                </a:gridCol>
              </a:tblGrid>
              <a:tr h="801328">
                <a:tc>
                  <a:txBody>
                    <a:bodyPr/>
                    <a:lstStyle/>
                    <a:p>
                      <a:pPr algn="ctr"/>
                      <a:r>
                        <a:rPr lang="en-US" sz="1600">
                          <a:latin typeface="Cambria" panose="02040503050406030204" pitchFamily="18" charset="0"/>
                          <a:ea typeface="Cambria" panose="02040503050406030204" pitchFamily="18" charset="0"/>
                        </a:rPr>
                        <a:t>Chapter / Heading / Sub-heading / Tariff item</a:t>
                      </a:r>
                      <a:endParaRPr lang="en-IN" sz="1600">
                        <a:latin typeface="Cambria" panose="02040503050406030204" pitchFamily="18" charset="0"/>
                        <a:ea typeface="Cambria" panose="02040503050406030204" pitchFamily="18" charset="0"/>
                      </a:endParaRPr>
                    </a:p>
                  </a:txBody>
                  <a:tcPr anchor="ctr"/>
                </a:tc>
                <a:tc>
                  <a:txBody>
                    <a:bodyPr/>
                    <a:lstStyle/>
                    <a:p>
                      <a:pPr algn="ctr"/>
                      <a:r>
                        <a:rPr lang="en-US" sz="1600">
                          <a:latin typeface="Cambria" panose="02040503050406030204" pitchFamily="18" charset="0"/>
                          <a:ea typeface="Cambria" panose="02040503050406030204" pitchFamily="18" charset="0"/>
                        </a:rPr>
                        <a:t>Description of goods</a:t>
                      </a:r>
                      <a:endParaRPr lang="en-IN" sz="16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700787599"/>
                  </a:ext>
                </a:extLst>
              </a:tr>
              <a:tr h="546377">
                <a:tc>
                  <a:txBody>
                    <a:bodyPr/>
                    <a:lstStyle/>
                    <a:p>
                      <a:pPr algn="ctr"/>
                      <a:r>
                        <a:rPr lang="en-IN" sz="1600">
                          <a:latin typeface="Cambria" panose="02040503050406030204" pitchFamily="18" charset="0"/>
                          <a:ea typeface="Cambria" panose="02040503050406030204" pitchFamily="18" charset="0"/>
                        </a:rPr>
                        <a:t>1107</a:t>
                      </a:r>
                    </a:p>
                  </a:txBody>
                  <a:tcPr anchor="ctr"/>
                </a:tc>
                <a:tc>
                  <a:txBody>
                    <a:bodyPr/>
                    <a:lstStyle/>
                    <a:p>
                      <a:pPr algn="ctr"/>
                      <a:r>
                        <a:rPr lang="en-US" sz="1600">
                          <a:latin typeface="Cambria" panose="02040503050406030204" pitchFamily="18" charset="0"/>
                          <a:ea typeface="Cambria" panose="02040503050406030204" pitchFamily="18" charset="0"/>
                        </a:rPr>
                        <a:t>Malt, whether or not roasted</a:t>
                      </a:r>
                      <a:endParaRPr lang="en-IN" sz="16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150322688"/>
                  </a:ext>
                </a:extLst>
              </a:tr>
              <a:tr h="477147">
                <a:tc>
                  <a:txBody>
                    <a:bodyPr/>
                    <a:lstStyle/>
                    <a:p>
                      <a:pPr algn="ctr"/>
                      <a:r>
                        <a:rPr lang="en-IN" sz="1600">
                          <a:latin typeface="Cambria" panose="02040503050406030204" pitchFamily="18" charset="0"/>
                          <a:ea typeface="Cambria" panose="02040503050406030204" pitchFamily="18" charset="0"/>
                        </a:rPr>
                        <a:t>1517 10</a:t>
                      </a:r>
                    </a:p>
                  </a:txBody>
                  <a:tcPr anchor="ctr"/>
                </a:tc>
                <a:tc>
                  <a:txBody>
                    <a:bodyPr/>
                    <a:lstStyle/>
                    <a:p>
                      <a:pPr algn="ctr"/>
                      <a:r>
                        <a:rPr lang="en-US" sz="1600">
                          <a:latin typeface="Cambria" panose="02040503050406030204" pitchFamily="18" charset="0"/>
                          <a:ea typeface="Cambria" panose="02040503050406030204" pitchFamily="18" charset="0"/>
                        </a:rPr>
                        <a:t>All goods i.e. Margarine, Linoxyn</a:t>
                      </a:r>
                      <a:endParaRPr lang="en-IN" sz="1600" b="1">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490008270"/>
                  </a:ext>
                </a:extLst>
              </a:tr>
              <a:tr h="469910">
                <a:tc>
                  <a:txBody>
                    <a:bodyPr/>
                    <a:lstStyle/>
                    <a:p>
                      <a:pPr algn="ctr"/>
                      <a:r>
                        <a:rPr lang="en-IN" sz="1600">
                          <a:latin typeface="Cambria" panose="02040503050406030204" pitchFamily="18" charset="0"/>
                          <a:ea typeface="Cambria" panose="02040503050406030204" pitchFamily="18" charset="0"/>
                        </a:rPr>
                        <a:t>1702</a:t>
                      </a:r>
                    </a:p>
                  </a:txBody>
                  <a:tcPr anchor="ctr"/>
                </a:tc>
                <a:tc>
                  <a:txBody>
                    <a:bodyPr/>
                    <a:lstStyle/>
                    <a:p>
                      <a:pPr algn="ctr"/>
                      <a:r>
                        <a:rPr lang="en-IN" sz="1600">
                          <a:latin typeface="Cambria" panose="02040503050406030204" pitchFamily="18" charset="0"/>
                          <a:ea typeface="Cambria" panose="02040503050406030204" pitchFamily="18" charset="0"/>
                        </a:rPr>
                        <a:t>Other sugars, including chemically pure lactose, maltose, glucose and fructose, in solid form; sugar syrups not containing added flavouring or colouring matter; artificial honey, whether or not mixed with natural honey; caramel [other than palmyra sugar and Palmyra jaggery]</a:t>
                      </a:r>
                    </a:p>
                  </a:txBody>
                  <a:tcPr anchor="ctr"/>
                </a:tc>
                <a:extLst>
                  <a:ext uri="{0D108BD9-81ED-4DB2-BD59-A6C34878D82A}">
                    <a16:rowId xmlns:a16="http://schemas.microsoft.com/office/drawing/2014/main" val="974210196"/>
                  </a:ext>
                </a:extLst>
              </a:tr>
              <a:tr h="489857">
                <a:tc>
                  <a:txBody>
                    <a:bodyPr/>
                    <a:lstStyle/>
                    <a:p>
                      <a:pPr algn="ctr"/>
                      <a:r>
                        <a:rPr lang="en-IN" sz="1600">
                          <a:latin typeface="Cambria" panose="02040503050406030204" pitchFamily="18" charset="0"/>
                          <a:ea typeface="Cambria" panose="02040503050406030204" pitchFamily="18" charset="0"/>
                        </a:rPr>
                        <a:t>1704</a:t>
                      </a:r>
                    </a:p>
                  </a:txBody>
                  <a:tcPr anchor="ctr"/>
                </a:tc>
                <a:tc>
                  <a:txBody>
                    <a:bodyPr/>
                    <a:lstStyle/>
                    <a:p>
                      <a:pPr algn="ctr"/>
                      <a:r>
                        <a:rPr lang="en-IN" sz="1600">
                          <a:latin typeface="Cambria" panose="02040503050406030204" pitchFamily="18" charset="0"/>
                          <a:ea typeface="Cambria" panose="02040503050406030204" pitchFamily="18" charset="0"/>
                        </a:rPr>
                        <a:t>Sugar confectionery [other than </a:t>
                      </a:r>
                      <a:r>
                        <a:rPr lang="en-IN" sz="1600" err="1">
                          <a:latin typeface="Cambria" panose="02040503050406030204" pitchFamily="18" charset="0"/>
                          <a:ea typeface="Cambria" panose="02040503050406030204" pitchFamily="18" charset="0"/>
                        </a:rPr>
                        <a:t>mishri</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batasha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bura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sakar</a:t>
                      </a:r>
                      <a:r>
                        <a:rPr lang="en-IN" sz="1600">
                          <a:latin typeface="Cambria" panose="02040503050406030204" pitchFamily="18" charset="0"/>
                          <a:ea typeface="Cambria" panose="02040503050406030204" pitchFamily="18" charset="0"/>
                        </a:rPr>
                        <a:t>, khadi </a:t>
                      </a:r>
                      <a:r>
                        <a:rPr lang="en-IN" sz="1600" err="1">
                          <a:latin typeface="Cambria" panose="02040503050406030204" pitchFamily="18" charset="0"/>
                          <a:ea typeface="Cambria" panose="02040503050406030204" pitchFamily="18" charset="0"/>
                        </a:rPr>
                        <a:t>sakar</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harda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sakariya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gatta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kuliya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elaichidana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lukumdana</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chikkis</a:t>
                      </a:r>
                      <a:r>
                        <a:rPr lang="en-IN" sz="1600">
                          <a:latin typeface="Cambria" panose="02040503050406030204" pitchFamily="18" charset="0"/>
                          <a:ea typeface="Cambria" panose="02040503050406030204" pitchFamily="18" charset="0"/>
                        </a:rPr>
                        <a:t> like puffed rice </a:t>
                      </a:r>
                      <a:r>
                        <a:rPr lang="en-IN" sz="1600" err="1">
                          <a:latin typeface="Cambria" panose="02040503050406030204" pitchFamily="18" charset="0"/>
                          <a:ea typeface="Cambria" panose="02040503050406030204" pitchFamily="18" charset="0"/>
                        </a:rPr>
                        <a:t>chikki</a:t>
                      </a:r>
                      <a:r>
                        <a:rPr lang="en-IN" sz="1600">
                          <a:latin typeface="Cambria" panose="02040503050406030204" pitchFamily="18" charset="0"/>
                          <a:ea typeface="Cambria" panose="02040503050406030204" pitchFamily="18" charset="0"/>
                        </a:rPr>
                        <a:t>, peanut </a:t>
                      </a:r>
                      <a:r>
                        <a:rPr lang="en-IN" sz="1600" err="1">
                          <a:latin typeface="Cambria" panose="02040503050406030204" pitchFamily="18" charset="0"/>
                          <a:ea typeface="Cambria" panose="02040503050406030204" pitchFamily="18" charset="0"/>
                        </a:rPr>
                        <a:t>chikki</a:t>
                      </a:r>
                      <a:r>
                        <a:rPr lang="en-IN" sz="1600">
                          <a:latin typeface="Cambria" panose="02040503050406030204" pitchFamily="18" charset="0"/>
                          <a:ea typeface="Cambria" panose="02040503050406030204" pitchFamily="18" charset="0"/>
                        </a:rPr>
                        <a:t>, sesame </a:t>
                      </a:r>
                      <a:r>
                        <a:rPr lang="en-IN" sz="1600" err="1">
                          <a:latin typeface="Cambria" panose="02040503050406030204" pitchFamily="18" charset="0"/>
                          <a:ea typeface="Cambria" panose="02040503050406030204" pitchFamily="18" charset="0"/>
                        </a:rPr>
                        <a:t>chikki</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til</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chikki</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til</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patti</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til</a:t>
                      </a:r>
                      <a:r>
                        <a:rPr lang="en-IN" sz="1600">
                          <a:latin typeface="Cambria" panose="02040503050406030204" pitchFamily="18" charset="0"/>
                          <a:ea typeface="Cambria" panose="02040503050406030204" pitchFamily="18" charset="0"/>
                        </a:rPr>
                        <a:t> </a:t>
                      </a:r>
                      <a:r>
                        <a:rPr lang="en-IN" sz="1600" err="1">
                          <a:latin typeface="Cambria" panose="02040503050406030204" pitchFamily="18" charset="0"/>
                          <a:ea typeface="Cambria" panose="02040503050406030204" pitchFamily="18" charset="0"/>
                        </a:rPr>
                        <a:t>revdi</a:t>
                      </a:r>
                      <a:r>
                        <a:rPr lang="en-IN" sz="1600">
                          <a:latin typeface="Cambria" panose="02040503050406030204" pitchFamily="18" charset="0"/>
                          <a:ea typeface="Cambria" panose="02040503050406030204" pitchFamily="18" charset="0"/>
                        </a:rPr>
                        <a:t>, sugar makhana, groundnut sweets, </a:t>
                      </a:r>
                      <a:r>
                        <a:rPr lang="en-IN" sz="1600" err="1">
                          <a:latin typeface="Cambria" panose="02040503050406030204" pitchFamily="18" charset="0"/>
                          <a:ea typeface="Cambria" panose="02040503050406030204" pitchFamily="18" charset="0"/>
                        </a:rPr>
                        <a:t>gajak</a:t>
                      </a:r>
                      <a:r>
                        <a:rPr lang="en-IN" sz="1600">
                          <a:latin typeface="Cambria" panose="02040503050406030204" pitchFamily="18" charset="0"/>
                          <a:ea typeface="Cambria" panose="02040503050406030204" pitchFamily="18" charset="0"/>
                        </a:rPr>
                        <a:t> and sugar boiled confectionery]</a:t>
                      </a:r>
                    </a:p>
                  </a:txBody>
                  <a:tcPr anchor="ctr"/>
                </a:tc>
                <a:extLst>
                  <a:ext uri="{0D108BD9-81ED-4DB2-BD59-A6C34878D82A}">
                    <a16:rowId xmlns:a16="http://schemas.microsoft.com/office/drawing/2014/main" val="3321318418"/>
                  </a:ext>
                </a:extLst>
              </a:tr>
              <a:tr h="489857">
                <a:tc>
                  <a:txBody>
                    <a:bodyPr/>
                    <a:lstStyle/>
                    <a:p>
                      <a:pPr algn="ctr"/>
                      <a:r>
                        <a:rPr lang="en-IN" sz="1600">
                          <a:latin typeface="Cambria" panose="02040503050406030204" pitchFamily="18" charset="0"/>
                          <a:ea typeface="Cambria" panose="02040503050406030204" pitchFamily="18" charset="0"/>
                        </a:rPr>
                        <a:t>1804</a:t>
                      </a:r>
                    </a:p>
                  </a:txBody>
                  <a:tcPr anchor="ctr"/>
                </a:tc>
                <a:tc>
                  <a:txBody>
                    <a:bodyPr/>
                    <a:lstStyle/>
                    <a:p>
                      <a:pPr algn="ctr"/>
                      <a:r>
                        <a:rPr lang="en-US" sz="1600">
                          <a:latin typeface="Cambria" panose="02040503050406030204" pitchFamily="18" charset="0"/>
                          <a:ea typeface="Cambria" panose="02040503050406030204" pitchFamily="18" charset="0"/>
                        </a:rPr>
                        <a:t>Cocoa butter, fat and oil</a:t>
                      </a:r>
                      <a:endParaRPr lang="en-IN" sz="16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642779824"/>
                  </a:ext>
                </a:extLst>
              </a:tr>
              <a:tr h="489857">
                <a:tc>
                  <a:txBody>
                    <a:bodyPr/>
                    <a:lstStyle/>
                    <a:p>
                      <a:pPr algn="ctr"/>
                      <a:endParaRPr lang="en-IN" sz="1600">
                        <a:latin typeface="Cambria" panose="02040503050406030204" pitchFamily="18" charset="0"/>
                        <a:ea typeface="Cambria" panose="02040503050406030204" pitchFamily="18" charset="0"/>
                      </a:endParaRPr>
                    </a:p>
                  </a:txBody>
                  <a:tcPr anchor="ctr"/>
                </a:tc>
                <a:tc>
                  <a:txBody>
                    <a:bodyPr/>
                    <a:lstStyle/>
                    <a:p>
                      <a:pPr algn="ctr"/>
                      <a:r>
                        <a:rPr lang="en-US" sz="1600">
                          <a:latin typeface="Cambria" panose="02040503050406030204" pitchFamily="18" charset="0"/>
                          <a:ea typeface="Cambria" panose="02040503050406030204" pitchFamily="18" charset="0"/>
                        </a:rPr>
                        <a:t>+++</a:t>
                      </a:r>
                      <a:endParaRPr lang="en-IN" sz="160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860193158"/>
                  </a:ext>
                </a:extLst>
              </a:tr>
            </a:tbl>
          </a:graphicData>
        </a:graphic>
      </p:graphicFrame>
      <p:sp>
        <p:nvSpPr>
          <p:cNvPr id="21" name="TextBox 20">
            <a:extLst>
              <a:ext uri="{FF2B5EF4-FFF2-40B4-BE49-F238E27FC236}">
                <a16:creationId xmlns:a16="http://schemas.microsoft.com/office/drawing/2014/main" id="{D74E81BA-A4C1-4946-A9B5-2F765B06C897}"/>
              </a:ext>
            </a:extLst>
          </p:cNvPr>
          <p:cNvSpPr txBox="1"/>
          <p:nvPr/>
        </p:nvSpPr>
        <p:spPr>
          <a:xfrm>
            <a:off x="3522889" y="820848"/>
            <a:ext cx="6196692" cy="456472"/>
          </a:xfrm>
          <a:prstGeom prst="rect">
            <a:avLst/>
          </a:prstGeom>
          <a:noFill/>
        </p:spPr>
        <p:txBody>
          <a:bodyPr wrap="square">
            <a:spAutoFit/>
          </a:bodyPr>
          <a:lstStyle/>
          <a:p>
            <a:pPr marL="266700" lvl="1" indent="-93663">
              <a:lnSpc>
                <a:spcPct val="150000"/>
              </a:lnSpc>
              <a:buNone/>
            </a:pPr>
            <a:r>
              <a:rPr lang="en-US" sz="1800" b="1" u="sng">
                <a:latin typeface="Cambria" panose="02040503050406030204" pitchFamily="18" charset="0"/>
                <a:ea typeface="Cambria" panose="02040503050406030204" pitchFamily="18" charset="0"/>
              </a:rPr>
              <a:t>18% to 5%:</a:t>
            </a:r>
          </a:p>
        </p:txBody>
      </p:sp>
    </p:spTree>
    <p:extLst>
      <p:ext uri="{BB962C8B-B14F-4D97-AF65-F5344CB8AC3E}">
        <p14:creationId xmlns:p14="http://schemas.microsoft.com/office/powerpoint/2010/main" val="4170439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BEF8-452E-1786-D342-80217BB1C40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F3B9F5-0579-8DAE-DDC8-093BB9AFF437}"/>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CBBB25A4-2E73-ADFD-D6CC-E727177EEB85}"/>
              </a:ext>
            </a:extLst>
          </p:cNvPr>
          <p:cNvSpPr>
            <a:spLocks noGrp="1"/>
          </p:cNvSpPr>
          <p:nvPr>
            <p:ph type="body" sz="quarter" idx="28"/>
          </p:nvPr>
        </p:nvSpPr>
        <p:spPr>
          <a:xfrm>
            <a:off x="3652631" y="803777"/>
            <a:ext cx="8295085" cy="5529507"/>
          </a:xfrm>
        </p:spPr>
        <p:txBody>
          <a:bodyPr/>
          <a:lstStyle/>
          <a:p>
            <a:pPr marL="266700" lvl="1" indent="-93663">
              <a:lnSpc>
                <a:spcPct val="150000"/>
              </a:lnSpc>
              <a:buNone/>
            </a:pPr>
            <a:r>
              <a:rPr lang="en-US" sz="2000" b="1" u="sng" dirty="0">
                <a:latin typeface="Cambria" panose="02040503050406030204" pitchFamily="18" charset="0"/>
                <a:ea typeface="Cambria" panose="02040503050406030204" pitchFamily="18" charset="0"/>
              </a:rPr>
              <a:t>Items covered under 40%:</a:t>
            </a:r>
          </a:p>
        </p:txBody>
      </p:sp>
      <p:sp>
        <p:nvSpPr>
          <p:cNvPr id="3" name="Title 2">
            <a:extLst>
              <a:ext uri="{FF2B5EF4-FFF2-40B4-BE49-F238E27FC236}">
                <a16:creationId xmlns:a16="http://schemas.microsoft.com/office/drawing/2014/main" id="{A37131A8-4C41-CEB0-51AB-EF94BD6BA11B}"/>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 &amp; GST 2.0 changes</a:t>
            </a:r>
          </a:p>
        </p:txBody>
      </p:sp>
      <p:sp>
        <p:nvSpPr>
          <p:cNvPr id="15" name="Slide Number Placeholder 13">
            <a:extLst>
              <a:ext uri="{FF2B5EF4-FFF2-40B4-BE49-F238E27FC236}">
                <a16:creationId xmlns:a16="http://schemas.microsoft.com/office/drawing/2014/main" id="{AA967899-EE95-8466-2BCB-148A560B275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492C072-5CBC-DB22-0700-E58C85574795}"/>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0E5D1F6-54D4-9CF9-B74B-EE1848E4291E}"/>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4D7861CF-8CF0-9575-405A-372D58652DAA}"/>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FMCG Sector</a:t>
            </a:r>
          </a:p>
        </p:txBody>
      </p:sp>
      <p:graphicFrame>
        <p:nvGraphicFramePr>
          <p:cNvPr id="8" name="Table 7">
            <a:extLst>
              <a:ext uri="{FF2B5EF4-FFF2-40B4-BE49-F238E27FC236}">
                <a16:creationId xmlns:a16="http://schemas.microsoft.com/office/drawing/2014/main" id="{83BE9441-5D4C-F789-C858-2C928A8DF4E6}"/>
              </a:ext>
            </a:extLst>
          </p:cNvPr>
          <p:cNvGraphicFramePr>
            <a:graphicFrameLocks noGrp="1"/>
          </p:cNvGraphicFramePr>
          <p:nvPr>
            <p:extLst>
              <p:ext uri="{D42A27DB-BD31-4B8C-83A1-F6EECF244321}">
                <p14:modId xmlns:p14="http://schemas.microsoft.com/office/powerpoint/2010/main" val="470293457"/>
              </p:ext>
            </p:extLst>
          </p:nvPr>
        </p:nvGraphicFramePr>
        <p:xfrm>
          <a:off x="3860057" y="1371680"/>
          <a:ext cx="7880232" cy="4140901"/>
        </p:xfrm>
        <a:graphic>
          <a:graphicData uri="http://schemas.openxmlformats.org/drawingml/2006/table">
            <a:tbl>
              <a:tblPr firstRow="1" bandRow="1">
                <a:tableStyleId>{5C22544A-7EE6-4342-B048-85BDC9FD1C3A}</a:tableStyleId>
              </a:tblPr>
              <a:tblGrid>
                <a:gridCol w="1283397">
                  <a:extLst>
                    <a:ext uri="{9D8B030D-6E8A-4147-A177-3AD203B41FA5}">
                      <a16:colId xmlns:a16="http://schemas.microsoft.com/office/drawing/2014/main" val="667379848"/>
                    </a:ext>
                  </a:extLst>
                </a:gridCol>
                <a:gridCol w="3211286">
                  <a:extLst>
                    <a:ext uri="{9D8B030D-6E8A-4147-A177-3AD203B41FA5}">
                      <a16:colId xmlns:a16="http://schemas.microsoft.com/office/drawing/2014/main" val="2397172899"/>
                    </a:ext>
                  </a:extLst>
                </a:gridCol>
                <a:gridCol w="1763486">
                  <a:extLst>
                    <a:ext uri="{9D8B030D-6E8A-4147-A177-3AD203B41FA5}">
                      <a16:colId xmlns:a16="http://schemas.microsoft.com/office/drawing/2014/main" val="3788757049"/>
                    </a:ext>
                  </a:extLst>
                </a:gridCol>
                <a:gridCol w="1622063">
                  <a:extLst>
                    <a:ext uri="{9D8B030D-6E8A-4147-A177-3AD203B41FA5}">
                      <a16:colId xmlns:a16="http://schemas.microsoft.com/office/drawing/2014/main" val="559261100"/>
                    </a:ext>
                  </a:extLst>
                </a:gridCol>
              </a:tblGrid>
              <a:tr h="900058">
                <a:tc>
                  <a:txBody>
                    <a:bodyPr/>
                    <a:lstStyle/>
                    <a:p>
                      <a:pPr algn="ctr"/>
                      <a:r>
                        <a:rPr lang="en-US" sz="1600" dirty="0">
                          <a:latin typeface="Cambria" panose="02040503050406030204" pitchFamily="18" charset="0"/>
                          <a:ea typeface="Cambria" panose="02040503050406030204" pitchFamily="18" charset="0"/>
                        </a:rPr>
                        <a:t>Chapter / Heading / Sub-heading / Tariff item</a:t>
                      </a:r>
                      <a:endParaRPr lang="en-IN" sz="1600" dirty="0">
                        <a:latin typeface="Cambria" panose="02040503050406030204" pitchFamily="18" charset="0"/>
                        <a:ea typeface="Cambria" panose="020405030504060302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mbria" panose="02040503050406030204" pitchFamily="18" charset="0"/>
                          <a:ea typeface="Cambria" panose="02040503050406030204" pitchFamily="18" charset="0"/>
                        </a:rPr>
                        <a:t>Description of goods</a:t>
                      </a:r>
                      <a:endParaRPr lang="en-IN" sz="1600" dirty="0">
                        <a:latin typeface="Cambria" panose="02040503050406030204" pitchFamily="18" charset="0"/>
                        <a:ea typeface="Cambria" panose="02040503050406030204" pitchFamily="18" charset="0"/>
                      </a:endParaRPr>
                    </a:p>
                    <a:p>
                      <a:pPr algn="ct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Existing  Rate</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GST 2.0 Rate</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700787599"/>
                  </a:ext>
                </a:extLst>
              </a:tr>
              <a:tr h="503725">
                <a:tc>
                  <a:txBody>
                    <a:bodyPr/>
                    <a:lstStyle/>
                    <a:p>
                      <a:pPr algn="ctr"/>
                      <a:r>
                        <a:rPr lang="en-IN" sz="1600" dirty="0">
                          <a:latin typeface="Cambria" panose="02040503050406030204" pitchFamily="18" charset="0"/>
                          <a:ea typeface="Cambria" panose="02040503050406030204" pitchFamily="18" charset="0"/>
                        </a:rPr>
                        <a:t>2202 91 00, 2202 99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600" dirty="0">
                          <a:latin typeface="Cambria" panose="02040503050406030204" pitchFamily="18" charset="0"/>
                          <a:ea typeface="Cambria" panose="02040503050406030204" pitchFamily="18" charset="0"/>
                        </a:rPr>
                        <a:t>Other non-alcoholic beverages</a:t>
                      </a:r>
                    </a:p>
                    <a:p>
                      <a:pPr algn="ct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18%</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40%</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150322688"/>
                  </a:ext>
                </a:extLst>
              </a:tr>
              <a:tr h="650785">
                <a:tc>
                  <a:txBody>
                    <a:bodyPr/>
                    <a:lstStyle/>
                    <a:p>
                      <a:pPr algn="ctr"/>
                      <a:r>
                        <a:rPr lang="en-IN" sz="1600" dirty="0">
                          <a:latin typeface="Cambria" panose="02040503050406030204" pitchFamily="18" charset="0"/>
                          <a:ea typeface="Cambria" panose="02040503050406030204" pitchFamily="18" charset="0"/>
                        </a:rPr>
                        <a:t>2202 10</a:t>
                      </a:r>
                    </a:p>
                  </a:txBody>
                  <a:tcPr anchor="ctr"/>
                </a:tc>
                <a:tc>
                  <a:txBody>
                    <a:bodyPr/>
                    <a:lstStyle/>
                    <a:p>
                      <a:pPr algn="ctr"/>
                      <a:r>
                        <a:rPr lang="en-US" sz="1600" dirty="0">
                          <a:latin typeface="Cambria" panose="02040503050406030204" pitchFamily="18" charset="0"/>
                          <a:ea typeface="Cambria" panose="02040503050406030204" pitchFamily="18" charset="0"/>
                        </a:rPr>
                        <a:t>All goods [including aerated waters], containing added sugar or other sweetening matter or </a:t>
                      </a:r>
                      <a:r>
                        <a:rPr lang="en-US" sz="1600" dirty="0" err="1">
                          <a:latin typeface="Cambria" panose="02040503050406030204" pitchFamily="18" charset="0"/>
                          <a:ea typeface="Cambria" panose="02040503050406030204" pitchFamily="18" charset="0"/>
                        </a:rPr>
                        <a:t>flavoured</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28%</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40%</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974210196"/>
                  </a:ext>
                </a:extLst>
              </a:tr>
              <a:tr h="361381">
                <a:tc>
                  <a:txBody>
                    <a:bodyPr/>
                    <a:lstStyle/>
                    <a:p>
                      <a:pPr algn="ctr"/>
                      <a:r>
                        <a:rPr lang="en-IN" sz="1600" dirty="0">
                          <a:latin typeface="Cambria" panose="02040503050406030204" pitchFamily="18" charset="0"/>
                          <a:ea typeface="Cambria" panose="02040503050406030204" pitchFamily="18" charset="0"/>
                        </a:rPr>
                        <a:t>2202 99 90</a:t>
                      </a:r>
                    </a:p>
                  </a:txBody>
                  <a:tcPr anchor="ctr"/>
                </a:tc>
                <a:tc>
                  <a:txBody>
                    <a:bodyPr/>
                    <a:lstStyle/>
                    <a:p>
                      <a:pPr algn="ctr"/>
                      <a:r>
                        <a:rPr lang="en-IN" sz="1600" dirty="0">
                          <a:latin typeface="Cambria" panose="02040503050406030204" pitchFamily="18" charset="0"/>
                          <a:ea typeface="Cambria" panose="02040503050406030204" pitchFamily="18" charset="0"/>
                        </a:rPr>
                        <a:t>Caffeinated Beverages</a:t>
                      </a:r>
                    </a:p>
                  </a:txBody>
                  <a:tcPr anchor="ctr"/>
                </a:tc>
                <a:tc>
                  <a:txBody>
                    <a:bodyPr/>
                    <a:lstStyle/>
                    <a:p>
                      <a:pPr algn="ctr"/>
                      <a:r>
                        <a:rPr lang="en-US" sz="1600" dirty="0">
                          <a:latin typeface="Cambria" panose="02040503050406030204" pitchFamily="18" charset="0"/>
                          <a:ea typeface="Cambria" panose="02040503050406030204" pitchFamily="18" charset="0"/>
                        </a:rPr>
                        <a:t>28%</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40%</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321318418"/>
                  </a:ext>
                </a:extLst>
              </a:tr>
              <a:tr h="323670">
                <a:tc>
                  <a:txBody>
                    <a:bodyPr/>
                    <a:lstStyle/>
                    <a:p>
                      <a:pPr algn="ctr"/>
                      <a:r>
                        <a:rPr lang="en-IN" sz="1600" dirty="0">
                          <a:latin typeface="Cambria" panose="02040503050406030204" pitchFamily="18" charset="0"/>
                          <a:ea typeface="Cambria" panose="02040503050406030204" pitchFamily="18" charset="0"/>
                        </a:rPr>
                        <a:t>2202</a:t>
                      </a:r>
                    </a:p>
                  </a:txBody>
                  <a:tcPr anchor="ctr"/>
                </a:tc>
                <a:tc>
                  <a:txBody>
                    <a:bodyPr/>
                    <a:lstStyle/>
                    <a:p>
                      <a:pPr algn="ctr"/>
                      <a:r>
                        <a:rPr lang="en-US" sz="1600" dirty="0">
                          <a:latin typeface="Cambria" panose="02040503050406030204" pitchFamily="18" charset="0"/>
                          <a:ea typeface="Cambria" panose="02040503050406030204" pitchFamily="18" charset="0"/>
                        </a:rPr>
                        <a:t>Carbonated Beverages of Fruit Drink or Carbonated Beverages with Fruit Juice</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28%</a:t>
                      </a:r>
                      <a:endParaRPr lang="en-IN" sz="1600" dirty="0">
                        <a:latin typeface="Cambria" panose="02040503050406030204" pitchFamily="18" charset="0"/>
                        <a:ea typeface="Cambria" panose="02040503050406030204" pitchFamily="18" charset="0"/>
                      </a:endParaRPr>
                    </a:p>
                  </a:txBody>
                  <a:tcPr anchor="ctr"/>
                </a:tc>
                <a:tc>
                  <a:txBody>
                    <a:bodyPr/>
                    <a:lstStyle/>
                    <a:p>
                      <a:pPr algn="ctr"/>
                      <a:r>
                        <a:rPr lang="en-US" sz="1600" dirty="0">
                          <a:latin typeface="Cambria" panose="02040503050406030204" pitchFamily="18" charset="0"/>
                          <a:ea typeface="Cambria" panose="02040503050406030204" pitchFamily="18" charset="0"/>
                        </a:rPr>
                        <a:t>40%</a:t>
                      </a:r>
                      <a:endParaRPr lang="en-IN" sz="16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642779824"/>
                  </a:ext>
                </a:extLst>
              </a:tr>
            </a:tbl>
          </a:graphicData>
        </a:graphic>
      </p:graphicFrame>
      <p:sp>
        <p:nvSpPr>
          <p:cNvPr id="7" name="TextBox 6">
            <a:extLst>
              <a:ext uri="{FF2B5EF4-FFF2-40B4-BE49-F238E27FC236}">
                <a16:creationId xmlns:a16="http://schemas.microsoft.com/office/drawing/2014/main" id="{308A2024-82E1-FE92-8BCD-09FACBF41A33}"/>
              </a:ext>
            </a:extLst>
          </p:cNvPr>
          <p:cNvSpPr txBox="1"/>
          <p:nvPr/>
        </p:nvSpPr>
        <p:spPr>
          <a:xfrm>
            <a:off x="3885159" y="5628965"/>
            <a:ext cx="7767602" cy="707886"/>
          </a:xfrm>
          <a:prstGeom prst="rect">
            <a:avLst/>
          </a:prstGeom>
          <a:noFill/>
        </p:spPr>
        <p:txBody>
          <a:bodyPr wrap="square" rtlCol="0">
            <a:spAutoFit/>
          </a:bodyPr>
          <a:lstStyle/>
          <a:p>
            <a:r>
              <a:rPr lang="en-IN" sz="2000">
                <a:latin typeface="Cambria" panose="02040503050406030204" pitchFamily="18" charset="0"/>
                <a:ea typeface="Cambria" panose="02040503050406030204" pitchFamily="18" charset="0"/>
              </a:rPr>
              <a:t>Compensation Cess will cease to exist from 22</a:t>
            </a:r>
            <a:r>
              <a:rPr lang="en-IN" sz="2000" baseline="30000">
                <a:latin typeface="Cambria" panose="02040503050406030204" pitchFamily="18" charset="0"/>
                <a:ea typeface="Cambria" panose="02040503050406030204" pitchFamily="18" charset="0"/>
              </a:rPr>
              <a:t>nd</a:t>
            </a:r>
            <a:r>
              <a:rPr lang="en-IN" sz="2000">
                <a:latin typeface="Cambria" panose="02040503050406030204" pitchFamily="18" charset="0"/>
                <a:ea typeface="Cambria" panose="02040503050406030204" pitchFamily="18" charset="0"/>
              </a:rPr>
              <a:t> Sept 25 onwards for such products. </a:t>
            </a:r>
          </a:p>
        </p:txBody>
      </p:sp>
    </p:spTree>
    <p:extLst>
      <p:ext uri="{BB962C8B-B14F-4D97-AF65-F5344CB8AC3E}">
        <p14:creationId xmlns:p14="http://schemas.microsoft.com/office/powerpoint/2010/main" val="3280982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02CA8-83F4-582C-DAEF-0791607AAE9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7C51359-6E6E-EFF1-E05F-35584DA5E0BB}"/>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6361CE24-70BE-89A4-C2D0-5018ECFC2329}"/>
              </a:ext>
            </a:extLst>
          </p:cNvPr>
          <p:cNvSpPr>
            <a:spLocks noGrp="1"/>
          </p:cNvSpPr>
          <p:nvPr>
            <p:ph type="title"/>
          </p:nvPr>
        </p:nvSpPr>
        <p:spPr>
          <a:xfrm>
            <a:off x="0" y="1601615"/>
            <a:ext cx="3240803" cy="954740"/>
          </a:xfrm>
          <a:solidFill>
            <a:schemeClr val="accent1">
              <a:lumMod val="75000"/>
            </a:schemeClr>
          </a:solidFill>
        </p:spPr>
        <p:txBody>
          <a:bodyPr/>
          <a:lstStyle/>
          <a:p>
            <a:r>
              <a:rPr lang="en-US" sz="2800" dirty="0">
                <a:solidFill>
                  <a:schemeClr val="bg1"/>
                </a:solidFill>
                <a:latin typeface="Cambria" panose="02040503050406030204" pitchFamily="18" charset="0"/>
                <a:ea typeface="Cambria" panose="02040503050406030204" pitchFamily="18" charset="0"/>
              </a:rPr>
              <a:t>Existing vs GST 2.0 Changes</a:t>
            </a:r>
          </a:p>
        </p:txBody>
      </p:sp>
      <p:pic>
        <p:nvPicPr>
          <p:cNvPr id="192" name="Picture Placeholder 191" descr="Abacus with solid fill">
            <a:extLst>
              <a:ext uri="{FF2B5EF4-FFF2-40B4-BE49-F238E27FC236}">
                <a16:creationId xmlns:a16="http://schemas.microsoft.com/office/drawing/2014/main" id="{2E96C662-2C34-A929-C6B3-8D69F2074384}"/>
              </a:ext>
            </a:extLst>
          </p:cNvPr>
          <p:cNvPicPr>
            <a:picLocks noGrp="1" noChangeAspect="1"/>
          </p:cNvPicPr>
          <p:nvPr>
            <p:ph type="pic" sz="quarter" idx="36"/>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5182" r="5182"/>
          <a:stretch>
            <a:fillRect/>
          </a:stretch>
        </p:blipFill>
        <p:spPr>
          <a:xfrm>
            <a:off x="3357676" y="1718863"/>
            <a:ext cx="507778" cy="565882"/>
          </a:xfrm>
        </p:spPr>
      </p:pic>
      <p:sp>
        <p:nvSpPr>
          <p:cNvPr id="15" name="Slide Number Placeholder 13">
            <a:extLst>
              <a:ext uri="{FF2B5EF4-FFF2-40B4-BE49-F238E27FC236}">
                <a16:creationId xmlns:a16="http://schemas.microsoft.com/office/drawing/2014/main" id="{BE3CE7F7-58E2-20CC-6A69-07132BB82E4C}"/>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2477E43B-5EEE-5D8D-DBE5-572A5797C8A0}"/>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A9654B7C-7EAE-EF6E-AFD9-45A5A234AAD4}"/>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5AF47886-99FA-7B4D-F27A-0E6553542CB5}"/>
              </a:ext>
            </a:extLst>
          </p:cNvPr>
          <p:cNvSpPr txBox="1"/>
          <p:nvPr/>
        </p:nvSpPr>
        <p:spPr>
          <a:xfrm>
            <a:off x="-1938"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Automobile sector</a:t>
            </a:r>
          </a:p>
        </p:txBody>
      </p:sp>
      <p:graphicFrame>
        <p:nvGraphicFramePr>
          <p:cNvPr id="6" name="Table 5">
            <a:extLst>
              <a:ext uri="{FF2B5EF4-FFF2-40B4-BE49-F238E27FC236}">
                <a16:creationId xmlns:a16="http://schemas.microsoft.com/office/drawing/2014/main" id="{F7894444-55F5-D871-83D2-3E54521F3C7F}"/>
              </a:ext>
            </a:extLst>
          </p:cNvPr>
          <p:cNvGraphicFramePr>
            <a:graphicFrameLocks noGrp="1"/>
          </p:cNvGraphicFramePr>
          <p:nvPr>
            <p:extLst>
              <p:ext uri="{D42A27DB-BD31-4B8C-83A1-F6EECF244321}">
                <p14:modId xmlns:p14="http://schemas.microsoft.com/office/powerpoint/2010/main" val="96595498"/>
              </p:ext>
            </p:extLst>
          </p:nvPr>
        </p:nvGraphicFramePr>
        <p:xfrm>
          <a:off x="3436720" y="1157156"/>
          <a:ext cx="8216041" cy="3892976"/>
        </p:xfrm>
        <a:graphic>
          <a:graphicData uri="http://schemas.openxmlformats.org/drawingml/2006/table">
            <a:tbl>
              <a:tblPr firstRow="1" bandRow="1">
                <a:tableStyleId>{5C22544A-7EE6-4342-B048-85BDC9FD1C3A}</a:tableStyleId>
              </a:tblPr>
              <a:tblGrid>
                <a:gridCol w="8216041">
                  <a:extLst>
                    <a:ext uri="{9D8B030D-6E8A-4147-A177-3AD203B41FA5}">
                      <a16:colId xmlns:a16="http://schemas.microsoft.com/office/drawing/2014/main" val="1352585801"/>
                    </a:ext>
                  </a:extLst>
                </a:gridCol>
              </a:tblGrid>
              <a:tr h="418256">
                <a:tc>
                  <a:txBody>
                    <a:bodyPr/>
                    <a:lstStyle/>
                    <a:p>
                      <a:r>
                        <a:rPr lang="en-IN" sz="2000" dirty="0">
                          <a:latin typeface="Cambria" panose="02040503050406030204" pitchFamily="18" charset="0"/>
                          <a:ea typeface="Cambria" panose="02040503050406030204" pitchFamily="18" charset="0"/>
                        </a:rPr>
                        <a:t>28%+Cess to 18% without Cess</a:t>
                      </a:r>
                    </a:p>
                  </a:txBody>
                  <a:tcPr/>
                </a:tc>
                <a:extLst>
                  <a:ext uri="{0D108BD9-81ED-4DB2-BD59-A6C34878D82A}">
                    <a16:rowId xmlns:a16="http://schemas.microsoft.com/office/drawing/2014/main" val="557577164"/>
                  </a:ext>
                </a:extLst>
              </a:tr>
              <a:tr h="341523">
                <a:tc>
                  <a:txBody>
                    <a:bodyPr/>
                    <a:lstStyle/>
                    <a:p>
                      <a:r>
                        <a:rPr lang="en-IN" sz="2000" dirty="0">
                          <a:latin typeface="Cambria" panose="02040503050406030204" pitchFamily="18" charset="0"/>
                          <a:ea typeface="Cambria" panose="02040503050406030204" pitchFamily="18" charset="0"/>
                        </a:rPr>
                        <a:t>Petrol cars (&lt; 1200 cc &amp; &lt; 4000mm) </a:t>
                      </a:r>
                      <a:r>
                        <a:rPr lang="en-IN" sz="2000" dirty="0" err="1">
                          <a:latin typeface="Cambria" panose="02040503050406030204" pitchFamily="18" charset="0"/>
                          <a:ea typeface="Cambria" panose="02040503050406030204" pitchFamily="18" charset="0"/>
                        </a:rPr>
                        <a:t>incl</a:t>
                      </a:r>
                      <a:r>
                        <a:rPr lang="en-IN" sz="2000" dirty="0">
                          <a:latin typeface="Cambria" panose="02040503050406030204" pitchFamily="18" charset="0"/>
                          <a:ea typeface="Cambria" panose="02040503050406030204" pitchFamily="18" charset="0"/>
                        </a:rPr>
                        <a:t> hybrid vehicles</a:t>
                      </a:r>
                    </a:p>
                  </a:txBody>
                  <a:tcPr/>
                </a:tc>
                <a:extLst>
                  <a:ext uri="{0D108BD9-81ED-4DB2-BD59-A6C34878D82A}">
                    <a16:rowId xmlns:a16="http://schemas.microsoft.com/office/drawing/2014/main" val="3838437737"/>
                  </a:ext>
                </a:extLst>
              </a:tr>
              <a:tr h="275789">
                <a:tc>
                  <a:txBody>
                    <a:bodyPr/>
                    <a:lstStyle/>
                    <a:p>
                      <a:r>
                        <a:rPr lang="en-IN" sz="2000" dirty="0">
                          <a:latin typeface="Cambria" panose="02040503050406030204" pitchFamily="18" charset="0"/>
                          <a:ea typeface="Cambria" panose="02040503050406030204" pitchFamily="18" charset="0"/>
                        </a:rPr>
                        <a:t>Diesel cars (&lt; 1500 cc &amp; &lt; 4000mm) </a:t>
                      </a:r>
                      <a:r>
                        <a:rPr lang="en-IN" sz="2000" dirty="0" err="1">
                          <a:latin typeface="Cambria" panose="02040503050406030204" pitchFamily="18" charset="0"/>
                          <a:ea typeface="Cambria" panose="02040503050406030204" pitchFamily="18" charset="0"/>
                        </a:rPr>
                        <a:t>incl</a:t>
                      </a:r>
                      <a:r>
                        <a:rPr lang="en-IN" sz="2000" dirty="0">
                          <a:latin typeface="Cambria" panose="02040503050406030204" pitchFamily="18" charset="0"/>
                          <a:ea typeface="Cambria" panose="02040503050406030204" pitchFamily="18" charset="0"/>
                        </a:rPr>
                        <a:t> hybrid vehicles</a:t>
                      </a:r>
                    </a:p>
                  </a:txBody>
                  <a:tcPr/>
                </a:tc>
                <a:extLst>
                  <a:ext uri="{0D108BD9-81ED-4DB2-BD59-A6C34878D82A}">
                    <a16:rowId xmlns:a16="http://schemas.microsoft.com/office/drawing/2014/main" val="558580775"/>
                  </a:ext>
                </a:extLst>
              </a:tr>
              <a:tr h="375308">
                <a:tc>
                  <a:txBody>
                    <a:bodyPr/>
                    <a:lstStyle/>
                    <a:p>
                      <a:r>
                        <a:rPr lang="en-US" sz="2000" dirty="0">
                          <a:latin typeface="Cambria" panose="02040503050406030204" pitchFamily="18" charset="0"/>
                          <a:ea typeface="Cambria" panose="02040503050406030204" pitchFamily="18" charset="0"/>
                        </a:rPr>
                        <a:t>Motorcycles of engine capacity &lt; 350 cc</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976061484"/>
                  </a:ext>
                </a:extLst>
              </a:tr>
              <a:tr h="375308">
                <a:tc>
                  <a:txBody>
                    <a:bodyPr/>
                    <a:lstStyle/>
                    <a:p>
                      <a:r>
                        <a:rPr lang="en-US" sz="2000" dirty="0">
                          <a:latin typeface="Cambria" panose="02040503050406030204" pitchFamily="18" charset="0"/>
                          <a:ea typeface="Cambria" panose="02040503050406030204" pitchFamily="18" charset="0"/>
                        </a:rPr>
                        <a:t>Motor vehicles for the transport of goods</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833908119"/>
                  </a:ext>
                </a:extLst>
              </a:tr>
              <a:tr h="375308">
                <a:tc>
                  <a:txBody>
                    <a:bodyPr/>
                    <a:lstStyle/>
                    <a:p>
                      <a:r>
                        <a:rPr lang="en-US" sz="2000" dirty="0">
                          <a:latin typeface="Cambria" panose="02040503050406030204" pitchFamily="18" charset="0"/>
                          <a:ea typeface="Cambria" panose="02040503050406030204" pitchFamily="18" charset="0"/>
                        </a:rPr>
                        <a:t>Motor vehicles for the transport of ten or more persons (incl. driver)</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459835853"/>
                  </a:ext>
                </a:extLst>
              </a:tr>
              <a:tr h="375308">
                <a:tc>
                  <a:txBody>
                    <a:bodyPr/>
                    <a:lstStyle/>
                    <a:p>
                      <a:r>
                        <a:rPr lang="en-US" sz="2000" dirty="0">
                          <a:latin typeface="Cambria" panose="02040503050406030204" pitchFamily="18" charset="0"/>
                          <a:ea typeface="Cambria" panose="02040503050406030204" pitchFamily="18" charset="0"/>
                        </a:rPr>
                        <a:t>Parts and accessories of the motor vehicles of headings 8701</a:t>
                      </a:r>
                    </a:p>
                    <a:p>
                      <a:r>
                        <a:rPr lang="en-US" sz="2000" dirty="0">
                          <a:latin typeface="Cambria" panose="02040503050406030204" pitchFamily="18" charset="0"/>
                          <a:ea typeface="Cambria" panose="02040503050406030204" pitchFamily="18" charset="0"/>
                        </a:rPr>
                        <a:t>to 8705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399831502"/>
                  </a:ext>
                </a:extLst>
              </a:tr>
              <a:tr h="375308">
                <a:tc>
                  <a:txBody>
                    <a:bodyPr/>
                    <a:lstStyle/>
                    <a:p>
                      <a:r>
                        <a:rPr lang="en-IN" sz="2000" dirty="0">
                          <a:latin typeface="Cambria" panose="02040503050406030204" pitchFamily="18" charset="0"/>
                          <a:ea typeface="Cambria" panose="02040503050406030204" pitchFamily="18" charset="0"/>
                        </a:rPr>
                        <a:t>Certain tractor parts &amp; various listed in HSN 8708</a:t>
                      </a:r>
                    </a:p>
                  </a:txBody>
                  <a:tcPr/>
                </a:tc>
                <a:extLst>
                  <a:ext uri="{0D108BD9-81ED-4DB2-BD59-A6C34878D82A}">
                    <a16:rowId xmlns:a16="http://schemas.microsoft.com/office/drawing/2014/main" val="357933878"/>
                  </a:ext>
                </a:extLst>
              </a:tr>
              <a:tr h="377144">
                <a:tc>
                  <a:txBody>
                    <a:bodyPr/>
                    <a:lstStyle/>
                    <a:p>
                      <a:r>
                        <a:rPr lang="en-IN" sz="2000" dirty="0">
                          <a:latin typeface="Cambria" panose="02040503050406030204" pitchFamily="18" charset="0"/>
                          <a:ea typeface="Cambria" panose="02040503050406030204" pitchFamily="18" charset="0"/>
                        </a:rPr>
                        <a:t>3-wheel vehicles; Ambulances</a:t>
                      </a:r>
                    </a:p>
                  </a:txBody>
                  <a:tcPr/>
                </a:tc>
                <a:extLst>
                  <a:ext uri="{0D108BD9-81ED-4DB2-BD59-A6C34878D82A}">
                    <a16:rowId xmlns:a16="http://schemas.microsoft.com/office/drawing/2014/main" val="153642119"/>
                  </a:ext>
                </a:extLst>
              </a:tr>
            </a:tbl>
          </a:graphicData>
        </a:graphic>
      </p:graphicFrame>
    </p:spTree>
    <p:extLst>
      <p:ext uri="{BB962C8B-B14F-4D97-AF65-F5344CB8AC3E}">
        <p14:creationId xmlns:p14="http://schemas.microsoft.com/office/powerpoint/2010/main" val="79530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A6C4A-D498-C89D-4E98-4AA4B81747C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25F6D97-E4EE-3AC1-A022-EA552D022751}"/>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CECCE8D0-CD48-8B19-5D83-FD7BAFDB9334}"/>
              </a:ext>
            </a:extLst>
          </p:cNvPr>
          <p:cNvSpPr>
            <a:spLocks noGrp="1"/>
          </p:cNvSpPr>
          <p:nvPr>
            <p:ph type="title"/>
          </p:nvPr>
        </p:nvSpPr>
        <p:spPr>
          <a:xfrm>
            <a:off x="0" y="1601615"/>
            <a:ext cx="3240803" cy="954740"/>
          </a:xfrm>
          <a:solidFill>
            <a:schemeClr val="accent1">
              <a:lumMod val="75000"/>
            </a:schemeClr>
          </a:solidFill>
        </p:spPr>
        <p:txBody>
          <a:bodyPr/>
          <a:lstStyle/>
          <a:p>
            <a:r>
              <a:rPr lang="en-US" sz="2800" dirty="0">
                <a:solidFill>
                  <a:schemeClr val="bg1"/>
                </a:solidFill>
                <a:latin typeface="Cambria" panose="02040503050406030204" pitchFamily="18" charset="0"/>
                <a:ea typeface="Cambria" panose="02040503050406030204" pitchFamily="18" charset="0"/>
              </a:rPr>
              <a:t>Existing vs GST 2.0 Changes</a:t>
            </a:r>
          </a:p>
        </p:txBody>
      </p:sp>
      <p:pic>
        <p:nvPicPr>
          <p:cNvPr id="192" name="Picture Placeholder 191" descr="Abacus with solid fill">
            <a:extLst>
              <a:ext uri="{FF2B5EF4-FFF2-40B4-BE49-F238E27FC236}">
                <a16:creationId xmlns:a16="http://schemas.microsoft.com/office/drawing/2014/main" id="{9EDB2AD0-8949-AFE8-38EA-0E649644D567}"/>
              </a:ext>
            </a:extLst>
          </p:cNvPr>
          <p:cNvPicPr>
            <a:picLocks noGrp="1" noChangeAspect="1"/>
          </p:cNvPicPr>
          <p:nvPr>
            <p:ph type="pic" sz="quarter" idx="36"/>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5182" r="5182"/>
          <a:stretch>
            <a:fillRect/>
          </a:stretch>
        </p:blipFill>
        <p:spPr>
          <a:xfrm>
            <a:off x="3357676" y="1718863"/>
            <a:ext cx="507778" cy="565882"/>
          </a:xfrm>
        </p:spPr>
      </p:pic>
      <p:sp>
        <p:nvSpPr>
          <p:cNvPr id="15" name="Slide Number Placeholder 13">
            <a:extLst>
              <a:ext uri="{FF2B5EF4-FFF2-40B4-BE49-F238E27FC236}">
                <a16:creationId xmlns:a16="http://schemas.microsoft.com/office/drawing/2014/main" id="{8116F7A2-E8E0-F672-6289-515F9A283EFA}"/>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C4433EEC-0456-209C-8956-A204F11C39CD}"/>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6EBFE7E4-5024-0D06-3A2E-119B9EB17E6B}"/>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A9495738-C331-87D6-04F5-7674F69302F6}"/>
              </a:ext>
            </a:extLst>
          </p:cNvPr>
          <p:cNvSpPr txBox="1"/>
          <p:nvPr/>
        </p:nvSpPr>
        <p:spPr>
          <a:xfrm>
            <a:off x="-1938"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Automobile sector</a:t>
            </a:r>
          </a:p>
        </p:txBody>
      </p:sp>
      <p:graphicFrame>
        <p:nvGraphicFramePr>
          <p:cNvPr id="6" name="Table 5">
            <a:extLst>
              <a:ext uri="{FF2B5EF4-FFF2-40B4-BE49-F238E27FC236}">
                <a16:creationId xmlns:a16="http://schemas.microsoft.com/office/drawing/2014/main" id="{BDBD55E9-01CB-96F7-6203-090F00648E76}"/>
              </a:ext>
            </a:extLst>
          </p:cNvPr>
          <p:cNvGraphicFramePr>
            <a:graphicFrameLocks noGrp="1"/>
          </p:cNvGraphicFramePr>
          <p:nvPr>
            <p:extLst>
              <p:ext uri="{D42A27DB-BD31-4B8C-83A1-F6EECF244321}">
                <p14:modId xmlns:p14="http://schemas.microsoft.com/office/powerpoint/2010/main" val="2412419863"/>
              </p:ext>
            </p:extLst>
          </p:nvPr>
        </p:nvGraphicFramePr>
        <p:xfrm>
          <a:off x="3357676" y="1066979"/>
          <a:ext cx="8388843" cy="4848534"/>
        </p:xfrm>
        <a:graphic>
          <a:graphicData uri="http://schemas.openxmlformats.org/drawingml/2006/table">
            <a:tbl>
              <a:tblPr firstRow="1" bandRow="1">
                <a:tableStyleId>{5C22544A-7EE6-4342-B048-85BDC9FD1C3A}</a:tableStyleId>
              </a:tblPr>
              <a:tblGrid>
                <a:gridCol w="3269047">
                  <a:extLst>
                    <a:ext uri="{9D8B030D-6E8A-4147-A177-3AD203B41FA5}">
                      <a16:colId xmlns:a16="http://schemas.microsoft.com/office/drawing/2014/main" val="1352585801"/>
                    </a:ext>
                  </a:extLst>
                </a:gridCol>
                <a:gridCol w="2575381">
                  <a:extLst>
                    <a:ext uri="{9D8B030D-6E8A-4147-A177-3AD203B41FA5}">
                      <a16:colId xmlns:a16="http://schemas.microsoft.com/office/drawing/2014/main" val="1158288422"/>
                    </a:ext>
                  </a:extLst>
                </a:gridCol>
                <a:gridCol w="2544415">
                  <a:extLst>
                    <a:ext uri="{9D8B030D-6E8A-4147-A177-3AD203B41FA5}">
                      <a16:colId xmlns:a16="http://schemas.microsoft.com/office/drawing/2014/main" val="1695297542"/>
                    </a:ext>
                  </a:extLst>
                </a:gridCol>
              </a:tblGrid>
              <a:tr h="572492">
                <a:tc>
                  <a:txBody>
                    <a:bodyPr/>
                    <a:lstStyle/>
                    <a:p>
                      <a:r>
                        <a:rPr lang="en-IN" sz="2000" dirty="0">
                          <a:latin typeface="Cambria" panose="02040503050406030204" pitchFamily="18" charset="0"/>
                          <a:ea typeface="Cambria" panose="02040503050406030204" pitchFamily="18" charset="0"/>
                        </a:rPr>
                        <a:t>Broad category of goods</a:t>
                      </a:r>
                    </a:p>
                  </a:txBody>
                  <a:tcPr/>
                </a:tc>
                <a:tc>
                  <a:txBody>
                    <a:bodyPr/>
                    <a:lstStyle/>
                    <a:p>
                      <a:r>
                        <a:rPr lang="en-US" sz="2000" dirty="0">
                          <a:latin typeface="Cambria" panose="02040503050406030204" pitchFamily="18" charset="0"/>
                          <a:ea typeface="Cambria" panose="02040503050406030204" pitchFamily="18" charset="0"/>
                        </a:rPr>
                        <a:t>Existing</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New Rate</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557577164"/>
                  </a:ext>
                </a:extLst>
              </a:tr>
              <a:tr h="211054">
                <a:tc>
                  <a:txBody>
                    <a:bodyPr/>
                    <a:lstStyle/>
                    <a:p>
                      <a:r>
                        <a:rPr lang="en-IN" sz="2000" dirty="0">
                          <a:latin typeface="Cambria" panose="02040503050406030204" pitchFamily="18" charset="0"/>
                          <a:ea typeface="Cambria" panose="02040503050406030204" pitchFamily="18" charset="0"/>
                        </a:rPr>
                        <a:t>Fuel Cell &amp; Hydrogen MVs </a:t>
                      </a:r>
                    </a:p>
                  </a:txBody>
                  <a:tcPr/>
                </a:tc>
                <a:tc>
                  <a:txBody>
                    <a:bodyPr/>
                    <a:lstStyle/>
                    <a:p>
                      <a:r>
                        <a:rPr lang="en-IN" sz="2000" dirty="0">
                          <a:latin typeface="Cambria" panose="02040503050406030204" pitchFamily="18" charset="0"/>
                          <a:ea typeface="Cambria" panose="02040503050406030204" pitchFamily="18" charset="0"/>
                        </a:rPr>
                        <a:t>12%</a:t>
                      </a:r>
                    </a:p>
                  </a:txBody>
                  <a:tcPr/>
                </a:tc>
                <a:tc>
                  <a:txBody>
                    <a:bodyPr/>
                    <a:lstStyle/>
                    <a:p>
                      <a:r>
                        <a:rPr lang="en-IN" sz="2000" dirty="0">
                          <a:latin typeface="Cambria" panose="02040503050406030204" pitchFamily="18" charset="0"/>
                          <a:ea typeface="Cambria" panose="02040503050406030204" pitchFamily="18" charset="0"/>
                        </a:rPr>
                        <a:t>5%</a:t>
                      </a:r>
                    </a:p>
                  </a:txBody>
                  <a:tcPr/>
                </a:tc>
                <a:extLst>
                  <a:ext uri="{0D108BD9-81ED-4DB2-BD59-A6C34878D82A}">
                    <a16:rowId xmlns:a16="http://schemas.microsoft.com/office/drawing/2014/main" val="732875912"/>
                  </a:ext>
                </a:extLst>
              </a:tr>
              <a:tr h="481419">
                <a:tc>
                  <a:txBody>
                    <a:bodyPr/>
                    <a:lstStyle/>
                    <a:p>
                      <a:r>
                        <a:rPr lang="en-IN" sz="2000" dirty="0">
                          <a:latin typeface="Cambria" panose="02040503050406030204" pitchFamily="18" charset="0"/>
                          <a:ea typeface="Cambria" panose="02040503050406030204" pitchFamily="18" charset="0"/>
                        </a:rPr>
                        <a:t>Tractors (except below)</a:t>
                      </a:r>
                    </a:p>
                  </a:txBody>
                  <a:tcPr/>
                </a:tc>
                <a:tc>
                  <a:txBody>
                    <a:bodyPr/>
                    <a:lstStyle/>
                    <a:p>
                      <a:r>
                        <a:rPr lang="en-IN" sz="2000" dirty="0">
                          <a:latin typeface="Cambria" panose="02040503050406030204" pitchFamily="18" charset="0"/>
                          <a:ea typeface="Cambria" panose="02040503050406030204" pitchFamily="18" charset="0"/>
                        </a:rPr>
                        <a:t>12%</a:t>
                      </a:r>
                    </a:p>
                  </a:txBody>
                  <a:tcPr/>
                </a:tc>
                <a:tc>
                  <a:txBody>
                    <a:bodyPr/>
                    <a:lstStyle/>
                    <a:p>
                      <a:r>
                        <a:rPr lang="en-IN" sz="2000" dirty="0">
                          <a:latin typeface="Cambria" panose="02040503050406030204" pitchFamily="18" charset="0"/>
                          <a:ea typeface="Cambria" panose="02040503050406030204" pitchFamily="18" charset="0"/>
                        </a:rPr>
                        <a:t>5%</a:t>
                      </a:r>
                    </a:p>
                  </a:txBody>
                  <a:tcPr/>
                </a:tc>
                <a:extLst>
                  <a:ext uri="{0D108BD9-81ED-4DB2-BD59-A6C34878D82A}">
                    <a16:rowId xmlns:a16="http://schemas.microsoft.com/office/drawing/2014/main" val="1582106095"/>
                  </a:ext>
                </a:extLst>
              </a:tr>
              <a:tr h="986038">
                <a:tc>
                  <a:txBody>
                    <a:bodyPr/>
                    <a:lstStyle/>
                    <a:p>
                      <a:r>
                        <a:rPr lang="en-IN" sz="2000" dirty="0">
                          <a:latin typeface="Cambria" panose="02040503050406030204" pitchFamily="18" charset="0"/>
                          <a:ea typeface="Cambria" panose="02040503050406030204" pitchFamily="18" charset="0"/>
                        </a:rPr>
                        <a:t>Road tractors for semi-trailers of engine capacity &gt; 1800cc</a:t>
                      </a:r>
                    </a:p>
                  </a:txBody>
                  <a:tcPr/>
                </a:tc>
                <a:tc>
                  <a:txBody>
                    <a:bodyPr/>
                    <a:lstStyle/>
                    <a:p>
                      <a:r>
                        <a:rPr lang="en-IN" sz="2000" dirty="0">
                          <a:latin typeface="Cambria" panose="02040503050406030204" pitchFamily="18" charset="0"/>
                          <a:ea typeface="Cambria" panose="02040503050406030204" pitchFamily="18" charset="0"/>
                        </a:rPr>
                        <a:t>28%</a:t>
                      </a:r>
                    </a:p>
                  </a:txBody>
                  <a:tcPr/>
                </a:tc>
                <a:tc>
                  <a:txBody>
                    <a:bodyPr/>
                    <a:lstStyle/>
                    <a:p>
                      <a:r>
                        <a:rPr lang="en-IN" sz="2000" dirty="0">
                          <a:latin typeface="Cambria" panose="02040503050406030204" pitchFamily="18" charset="0"/>
                          <a:ea typeface="Cambria" panose="02040503050406030204" pitchFamily="18" charset="0"/>
                        </a:rPr>
                        <a:t>18%</a:t>
                      </a:r>
                    </a:p>
                  </a:txBody>
                  <a:tcPr/>
                </a:tc>
                <a:extLst>
                  <a:ext uri="{0D108BD9-81ED-4DB2-BD59-A6C34878D82A}">
                    <a16:rowId xmlns:a16="http://schemas.microsoft.com/office/drawing/2014/main" val="1953220953"/>
                  </a:ext>
                </a:extLst>
              </a:tr>
              <a:tr h="705465">
                <a:tc>
                  <a:txBody>
                    <a:bodyPr/>
                    <a:lstStyle/>
                    <a:p>
                      <a:r>
                        <a:rPr lang="en-IN" sz="2000" dirty="0">
                          <a:latin typeface="Cambria" panose="02040503050406030204" pitchFamily="18" charset="0"/>
                          <a:ea typeface="Cambria" panose="02040503050406030204" pitchFamily="18" charset="0"/>
                        </a:rPr>
                        <a:t>Mid-size &amp; Big cars</a:t>
                      </a:r>
                    </a:p>
                    <a:p>
                      <a:r>
                        <a:rPr lang="en-IN" sz="2000" dirty="0">
                          <a:latin typeface="Cambria" panose="02040503050406030204" pitchFamily="18" charset="0"/>
                          <a:ea typeface="Cambria" panose="02040503050406030204" pitchFamily="18" charset="0"/>
                        </a:rPr>
                        <a:t>(petrol, diesel &amp; hybrid)</a:t>
                      </a:r>
                    </a:p>
                  </a:txBody>
                  <a:tcPr/>
                </a:tc>
                <a:tc>
                  <a:txBody>
                    <a:bodyPr/>
                    <a:lstStyle/>
                    <a:p>
                      <a:r>
                        <a:rPr lang="en-US" sz="2000" dirty="0">
                          <a:latin typeface="Cambria" panose="02040503050406030204" pitchFamily="18" charset="0"/>
                          <a:ea typeface="Cambria" panose="02040503050406030204" pitchFamily="18" charset="0"/>
                        </a:rPr>
                        <a:t>GST 28% + </a:t>
                      </a:r>
                      <a:r>
                        <a:rPr lang="en-US" sz="2000" dirty="0" err="1">
                          <a:latin typeface="Cambria" panose="02040503050406030204" pitchFamily="18" charset="0"/>
                          <a:ea typeface="Cambria" panose="02040503050406030204" pitchFamily="18" charset="0"/>
                        </a:rPr>
                        <a:t>Cess</a:t>
                      </a:r>
                      <a:r>
                        <a:rPr lang="en-US" sz="2000" dirty="0">
                          <a:latin typeface="Cambria" panose="02040503050406030204" pitchFamily="18" charset="0"/>
                          <a:ea typeface="Cambria" panose="02040503050406030204" pitchFamily="18" charset="0"/>
                        </a:rPr>
                        <a:t> ranging from 17-22%</a:t>
                      </a:r>
                      <a:endParaRPr lang="en-IN" sz="2000" dirty="0">
                        <a:latin typeface="Cambria" panose="02040503050406030204" pitchFamily="18" charset="0"/>
                        <a:ea typeface="Cambria" panose="02040503050406030204" pitchFamily="18" charset="0"/>
                      </a:endParaRPr>
                    </a:p>
                  </a:txBody>
                  <a:tcPr/>
                </a:tc>
                <a:tc>
                  <a:txBody>
                    <a:bodyPr/>
                    <a:lstStyle/>
                    <a:p>
                      <a:r>
                        <a:rPr lang="en-IN" sz="2000" dirty="0">
                          <a:latin typeface="Cambria" panose="02040503050406030204" pitchFamily="18" charset="0"/>
                          <a:ea typeface="Cambria" panose="02040503050406030204" pitchFamily="18" charset="0"/>
                        </a:rPr>
                        <a:t>GST 40% (no cess)</a:t>
                      </a:r>
                    </a:p>
                  </a:txBody>
                  <a:tcPr/>
                </a:tc>
                <a:extLst>
                  <a:ext uri="{0D108BD9-81ED-4DB2-BD59-A6C34878D82A}">
                    <a16:rowId xmlns:a16="http://schemas.microsoft.com/office/drawing/2014/main" val="3717649830"/>
                  </a:ext>
                </a:extLst>
              </a:tr>
              <a:tr h="633442">
                <a:tc>
                  <a:txBody>
                    <a:bodyPr/>
                    <a:lstStyle/>
                    <a:p>
                      <a:r>
                        <a:rPr lang="en-IN" sz="2000" dirty="0">
                          <a:latin typeface="Cambria" panose="02040503050406030204" pitchFamily="18" charset="0"/>
                          <a:ea typeface="Cambria" panose="02040503050406030204" pitchFamily="18" charset="0"/>
                        </a:rPr>
                        <a:t>Station wagons &amp; racing cars</a:t>
                      </a:r>
                    </a:p>
                  </a:txBody>
                  <a:tcPr/>
                </a:tc>
                <a:tc>
                  <a:txBody>
                    <a:bodyPr/>
                    <a:lstStyle/>
                    <a:p>
                      <a:r>
                        <a:rPr lang="en-IN" sz="2000" dirty="0">
                          <a:latin typeface="Cambria" panose="02040503050406030204" pitchFamily="18" charset="0"/>
                          <a:ea typeface="Cambria" panose="02040503050406030204" pitchFamily="18" charset="0"/>
                        </a:rPr>
                        <a:t>28% + Cess</a:t>
                      </a:r>
                    </a:p>
                  </a:txBody>
                  <a:tcPr/>
                </a:tc>
                <a:tc>
                  <a:txBody>
                    <a:bodyPr/>
                    <a:lstStyle/>
                    <a:p>
                      <a:r>
                        <a:rPr lang="en-IN" sz="2000" dirty="0">
                          <a:latin typeface="Cambria" panose="02040503050406030204" pitchFamily="18" charset="0"/>
                          <a:ea typeface="Cambria" panose="02040503050406030204" pitchFamily="18" charset="0"/>
                        </a:rPr>
                        <a:t>40%</a:t>
                      </a:r>
                    </a:p>
                  </a:txBody>
                  <a:tcPr/>
                </a:tc>
                <a:extLst>
                  <a:ext uri="{0D108BD9-81ED-4DB2-BD59-A6C34878D82A}">
                    <a16:rowId xmlns:a16="http://schemas.microsoft.com/office/drawing/2014/main" val="3586031672"/>
                  </a:ext>
                </a:extLst>
              </a:tr>
              <a:tr h="986038">
                <a:tc>
                  <a:txBody>
                    <a:bodyPr/>
                    <a:lstStyle/>
                    <a:p>
                      <a:r>
                        <a:rPr lang="en-IN" sz="2000" dirty="0">
                          <a:latin typeface="Cambria" panose="02040503050406030204" pitchFamily="18" charset="0"/>
                          <a:ea typeface="Cambria" panose="02040503050406030204" pitchFamily="18" charset="0"/>
                        </a:rPr>
                        <a:t>Bicycles and other cycles, not motorised (and parts)</a:t>
                      </a:r>
                    </a:p>
                  </a:txBody>
                  <a:tcPr/>
                </a:tc>
                <a:tc>
                  <a:txBody>
                    <a:bodyPr/>
                    <a:lstStyle/>
                    <a:p>
                      <a:r>
                        <a:rPr lang="en-IN" sz="2000" dirty="0">
                          <a:latin typeface="Cambria" panose="02040503050406030204" pitchFamily="18" charset="0"/>
                          <a:ea typeface="Cambria" panose="02040503050406030204" pitchFamily="18" charset="0"/>
                        </a:rPr>
                        <a:t>12%</a:t>
                      </a:r>
                    </a:p>
                  </a:txBody>
                  <a:tcPr/>
                </a:tc>
                <a:tc>
                  <a:txBody>
                    <a:bodyPr/>
                    <a:lstStyle/>
                    <a:p>
                      <a:r>
                        <a:rPr lang="en-IN" sz="2000" dirty="0">
                          <a:latin typeface="Cambria" panose="02040503050406030204" pitchFamily="18" charset="0"/>
                          <a:ea typeface="Cambria" panose="02040503050406030204" pitchFamily="18" charset="0"/>
                        </a:rPr>
                        <a:t>5%</a:t>
                      </a:r>
                    </a:p>
                  </a:txBody>
                  <a:tcPr/>
                </a:tc>
                <a:extLst>
                  <a:ext uri="{0D108BD9-81ED-4DB2-BD59-A6C34878D82A}">
                    <a16:rowId xmlns:a16="http://schemas.microsoft.com/office/drawing/2014/main" val="3439226938"/>
                  </a:ext>
                </a:extLst>
              </a:tr>
            </a:tbl>
          </a:graphicData>
        </a:graphic>
      </p:graphicFrame>
    </p:spTree>
    <p:extLst>
      <p:ext uri="{BB962C8B-B14F-4D97-AF65-F5344CB8AC3E}">
        <p14:creationId xmlns:p14="http://schemas.microsoft.com/office/powerpoint/2010/main" val="61228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7A0AA-F986-75BC-9535-590087073E7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2C303DE-2970-57B6-C893-12B391440D8E}"/>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111FD5D4-D2FF-019B-5C73-922113F2FFE2}"/>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Journey</a:t>
            </a:r>
          </a:p>
        </p:txBody>
      </p:sp>
      <p:sp>
        <p:nvSpPr>
          <p:cNvPr id="15" name="Slide Number Placeholder 13">
            <a:extLst>
              <a:ext uri="{FF2B5EF4-FFF2-40B4-BE49-F238E27FC236}">
                <a16:creationId xmlns:a16="http://schemas.microsoft.com/office/drawing/2014/main" id="{9311FE1D-2521-818B-637F-C3A174B85545}"/>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D3FB0129-36AB-D35E-BD1C-D311114C5CA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B43264F9-7C82-1CB8-816F-95999FFB3155}"/>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60C15734-3294-1402-9BF1-25EDC8B5C2B4}"/>
              </a:ext>
            </a:extLst>
          </p:cNvPr>
          <p:cNvSpPr txBox="1"/>
          <p:nvPr/>
        </p:nvSpPr>
        <p:spPr>
          <a:xfrm>
            <a:off x="-57023" y="102618"/>
            <a:ext cx="8805825" cy="646331"/>
          </a:xfrm>
          <a:prstGeom prst="rect">
            <a:avLst/>
          </a:prstGeom>
          <a:noFill/>
        </p:spPr>
        <p:txBody>
          <a:bodyPr wrap="square">
            <a:spAutoFit/>
          </a:bodyPr>
          <a:lstStyle/>
          <a:p>
            <a:r>
              <a:rPr lang="en-US" sz="3600" b="1" i="1" dirty="0">
                <a:solidFill>
                  <a:schemeClr val="lt1"/>
                </a:solidFill>
                <a:latin typeface="Cambria" panose="02040503050406030204" pitchFamily="18" charset="0"/>
                <a:ea typeface="Cambria" panose="02040503050406030204" pitchFamily="18" charset="0"/>
                <a:cs typeface="Calibri"/>
                <a:sym typeface="Calibri"/>
              </a:rPr>
              <a:t>The GST Journey: From 2017 to 2025</a:t>
            </a:r>
          </a:p>
        </p:txBody>
      </p:sp>
      <p:sp>
        <p:nvSpPr>
          <p:cNvPr id="8" name="Text Placeholder 7">
            <a:extLst>
              <a:ext uri="{FF2B5EF4-FFF2-40B4-BE49-F238E27FC236}">
                <a16:creationId xmlns:a16="http://schemas.microsoft.com/office/drawing/2014/main" id="{3D54B966-3297-EC22-F7D6-9FEA04B5F491}"/>
              </a:ext>
            </a:extLst>
          </p:cNvPr>
          <p:cNvSpPr>
            <a:spLocks noGrp="1"/>
          </p:cNvSpPr>
          <p:nvPr>
            <p:ph type="body" sz="quarter" idx="28"/>
          </p:nvPr>
        </p:nvSpPr>
        <p:spPr/>
        <p:txBody>
          <a:bodyPr/>
          <a:lstStyle/>
          <a:p>
            <a:endParaRPr lang="en-IN"/>
          </a:p>
        </p:txBody>
      </p:sp>
      <p:sp>
        <p:nvSpPr>
          <p:cNvPr id="11" name="Rectangle: Rounded Corners 10">
            <a:extLst>
              <a:ext uri="{FF2B5EF4-FFF2-40B4-BE49-F238E27FC236}">
                <a16:creationId xmlns:a16="http://schemas.microsoft.com/office/drawing/2014/main" id="{FF3C266F-9AA8-0BFF-021A-233D806614F3}"/>
              </a:ext>
            </a:extLst>
          </p:cNvPr>
          <p:cNvSpPr/>
          <p:nvPr/>
        </p:nvSpPr>
        <p:spPr>
          <a:xfrm>
            <a:off x="3904041" y="1311401"/>
            <a:ext cx="7748719" cy="22576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000" b="1">
              <a:latin typeface="Cambria" panose="02040503050406030204" pitchFamily="18" charset="0"/>
              <a:ea typeface="Cambria" panose="02040503050406030204" pitchFamily="18" charset="0"/>
            </a:endParaRPr>
          </a:p>
          <a:p>
            <a:r>
              <a:rPr lang="en-US" sz="2000" b="1">
                <a:latin typeface="Cambria" panose="02040503050406030204" pitchFamily="18" charset="0"/>
                <a:ea typeface="Cambria" panose="02040503050406030204" pitchFamily="18" charset="0"/>
              </a:rPr>
              <a:t>July 1, 2017</a:t>
            </a:r>
          </a:p>
          <a:p>
            <a:r>
              <a:rPr lang="en-US" sz="2000" b="1">
                <a:latin typeface="Cambria" panose="02040503050406030204" pitchFamily="18" charset="0"/>
                <a:ea typeface="Cambria" panose="02040503050406030204" pitchFamily="18" charset="0"/>
              </a:rPr>
              <a:t>“One Nation, One Tax” Introduced:</a:t>
            </a:r>
            <a:r>
              <a:rPr lang="en-US" sz="2000">
                <a:latin typeface="Cambria" panose="02040503050406030204" pitchFamily="18" charset="0"/>
                <a:ea typeface="Cambria" panose="02040503050406030204" pitchFamily="18" charset="0"/>
              </a:rPr>
              <a:t> India's biggest tax reform replaced 17 central and state indirect taxes, laying the groundwork for a unified national market. This move was designed to simplify the tax structure and improve the ease of doing business across states.</a:t>
            </a:r>
          </a:p>
          <a:p>
            <a:pPr algn="ctr"/>
            <a:endParaRPr lang="en-IN" sz="2200" dirty="0">
              <a:latin typeface="Cambria" panose="02040503050406030204" pitchFamily="18" charset="0"/>
              <a:ea typeface="Cambria" panose="02040503050406030204" pitchFamily="18" charset="0"/>
            </a:endParaRPr>
          </a:p>
        </p:txBody>
      </p:sp>
      <p:sp>
        <p:nvSpPr>
          <p:cNvPr id="12" name="Rectangle: Rounded Corners 11">
            <a:extLst>
              <a:ext uri="{FF2B5EF4-FFF2-40B4-BE49-F238E27FC236}">
                <a16:creationId xmlns:a16="http://schemas.microsoft.com/office/drawing/2014/main" id="{022494A9-29E3-FA86-05C9-4CEA3AE81D19}"/>
              </a:ext>
            </a:extLst>
          </p:cNvPr>
          <p:cNvSpPr/>
          <p:nvPr/>
        </p:nvSpPr>
        <p:spPr>
          <a:xfrm>
            <a:off x="3904041" y="4134251"/>
            <a:ext cx="7748719" cy="208141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200" b="1">
              <a:latin typeface="Cambria" panose="02040503050406030204" pitchFamily="18" charset="0"/>
              <a:ea typeface="Cambria" panose="02040503050406030204" pitchFamily="18" charset="0"/>
            </a:endParaRPr>
          </a:p>
          <a:p>
            <a:r>
              <a:rPr lang="en-US" sz="2200" b="1" dirty="0">
                <a:latin typeface="Cambria" panose="02040503050406030204" pitchFamily="18" charset="0"/>
                <a:ea typeface="Cambria" panose="02040503050406030204" pitchFamily="18" charset="0"/>
              </a:rPr>
              <a:t>Robust Revenue Growth</a:t>
            </a:r>
          </a:p>
          <a:p>
            <a:r>
              <a:rPr lang="en-US" sz="2200" b="1" dirty="0">
                <a:latin typeface="Cambria" panose="02040503050406030204" pitchFamily="18" charset="0"/>
                <a:ea typeface="Cambria" panose="02040503050406030204" pitchFamily="18" charset="0"/>
              </a:rPr>
              <a:t>Doubled Collections:</a:t>
            </a:r>
            <a:r>
              <a:rPr lang="en-US" sz="2200" dirty="0">
                <a:latin typeface="Cambria" panose="02040503050406030204" pitchFamily="18" charset="0"/>
                <a:ea typeface="Cambria" panose="02040503050406030204" pitchFamily="18" charset="0"/>
              </a:rPr>
              <a:t> GST collections demonstrated remarkable growth, nearly doubling from ₹11.37 lakh crore (2020-21) to an estimated ₹22.08 lakh crore (2024-25), reflecting enhanced compliance and economic formalization.</a:t>
            </a:r>
          </a:p>
          <a:p>
            <a:pPr algn="ctr"/>
            <a:endParaRPr lang="en-IN" sz="2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20090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23FD3-1BB6-9243-6FE7-40A5967C63A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28CCF80-9E73-1D09-2092-F62C4F2FB4DF}"/>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A5126D94-33E7-81C8-8894-2A6434D292E5}"/>
              </a:ext>
            </a:extLst>
          </p:cNvPr>
          <p:cNvSpPr>
            <a:spLocks noGrp="1"/>
          </p:cNvSpPr>
          <p:nvPr>
            <p:ph type="title"/>
          </p:nvPr>
        </p:nvSpPr>
        <p:spPr>
          <a:xfrm>
            <a:off x="1" y="1601615"/>
            <a:ext cx="2830286"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Summary Table</a:t>
            </a:r>
          </a:p>
        </p:txBody>
      </p:sp>
      <p:sp>
        <p:nvSpPr>
          <p:cNvPr id="15" name="Slide Number Placeholder 13">
            <a:extLst>
              <a:ext uri="{FF2B5EF4-FFF2-40B4-BE49-F238E27FC236}">
                <a16:creationId xmlns:a16="http://schemas.microsoft.com/office/drawing/2014/main" id="{702F3D49-8495-5F73-2A56-2DE7A316662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83ACB9F5-BF5A-0608-E6B7-386FAB993D6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14C541E3-671A-22C9-AB54-B533261804E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graphicFrame>
        <p:nvGraphicFramePr>
          <p:cNvPr id="10" name="Table 9">
            <a:extLst>
              <a:ext uri="{FF2B5EF4-FFF2-40B4-BE49-F238E27FC236}">
                <a16:creationId xmlns:a16="http://schemas.microsoft.com/office/drawing/2014/main" id="{A035AACC-25D0-EC5D-DC81-4DF7D1E62233}"/>
              </a:ext>
            </a:extLst>
          </p:cNvPr>
          <p:cNvGraphicFramePr>
            <a:graphicFrameLocks noGrp="1"/>
          </p:cNvGraphicFramePr>
          <p:nvPr>
            <p:extLst>
              <p:ext uri="{D42A27DB-BD31-4B8C-83A1-F6EECF244321}">
                <p14:modId xmlns:p14="http://schemas.microsoft.com/office/powerpoint/2010/main" val="1006743382"/>
              </p:ext>
            </p:extLst>
          </p:nvPr>
        </p:nvGraphicFramePr>
        <p:xfrm>
          <a:off x="3448280" y="1022147"/>
          <a:ext cx="8388843" cy="4159920"/>
        </p:xfrm>
        <a:graphic>
          <a:graphicData uri="http://schemas.openxmlformats.org/drawingml/2006/table">
            <a:tbl>
              <a:tblPr firstRow="1" bandRow="1">
                <a:tableStyleId>{5C22544A-7EE6-4342-B048-85BDC9FD1C3A}</a:tableStyleId>
              </a:tblPr>
              <a:tblGrid>
                <a:gridCol w="3269047">
                  <a:extLst>
                    <a:ext uri="{9D8B030D-6E8A-4147-A177-3AD203B41FA5}">
                      <a16:colId xmlns:a16="http://schemas.microsoft.com/office/drawing/2014/main" val="171361732"/>
                    </a:ext>
                  </a:extLst>
                </a:gridCol>
                <a:gridCol w="2575381">
                  <a:extLst>
                    <a:ext uri="{9D8B030D-6E8A-4147-A177-3AD203B41FA5}">
                      <a16:colId xmlns:a16="http://schemas.microsoft.com/office/drawing/2014/main" val="2747392834"/>
                    </a:ext>
                  </a:extLst>
                </a:gridCol>
                <a:gridCol w="2544415">
                  <a:extLst>
                    <a:ext uri="{9D8B030D-6E8A-4147-A177-3AD203B41FA5}">
                      <a16:colId xmlns:a16="http://schemas.microsoft.com/office/drawing/2014/main" val="3050939945"/>
                    </a:ext>
                  </a:extLst>
                </a:gridCol>
              </a:tblGrid>
              <a:tr h="986038">
                <a:tc>
                  <a:txBody>
                    <a:bodyPr/>
                    <a:lstStyle/>
                    <a:p>
                      <a:pPr algn="just"/>
                      <a:r>
                        <a:rPr lang="en-IN" sz="2000" dirty="0">
                          <a:latin typeface="Cambria" panose="02040503050406030204" pitchFamily="18" charset="0"/>
                          <a:ea typeface="Cambria" panose="02040503050406030204" pitchFamily="18" charset="0"/>
                        </a:rPr>
                        <a:t>Broad category of goods</a:t>
                      </a:r>
                      <a:br>
                        <a:rPr lang="en-IN" sz="2000" dirty="0">
                          <a:latin typeface="Cambria" panose="02040503050406030204" pitchFamily="18" charset="0"/>
                          <a:ea typeface="Cambria" panose="02040503050406030204" pitchFamily="18" charset="0"/>
                        </a:rPr>
                      </a:br>
                      <a:r>
                        <a:rPr lang="en-IN" sz="2000" u="sng" dirty="0">
                          <a:latin typeface="Cambria" panose="02040503050406030204" pitchFamily="18" charset="0"/>
                          <a:ea typeface="Cambria" panose="02040503050406030204" pitchFamily="18" charset="0"/>
                        </a:rPr>
                        <a:t>(with net increase)</a:t>
                      </a:r>
                    </a:p>
                  </a:txBody>
                  <a:tcPr/>
                </a:tc>
                <a:tc>
                  <a:txBody>
                    <a:bodyPr/>
                    <a:lstStyle/>
                    <a:p>
                      <a:pPr algn="just"/>
                      <a:r>
                        <a:rPr lang="en-US" sz="2000" dirty="0">
                          <a:latin typeface="Cambria" panose="02040503050406030204" pitchFamily="18" charset="0"/>
                          <a:ea typeface="Cambria" panose="02040503050406030204" pitchFamily="18" charset="0"/>
                        </a:rPr>
                        <a:t>GST + Compensation rate till 21st Sept 2025</a:t>
                      </a:r>
                      <a:endParaRPr lang="en-IN" sz="2000" dirty="0">
                        <a:latin typeface="Cambria" panose="02040503050406030204" pitchFamily="18" charset="0"/>
                        <a:ea typeface="Cambria" panose="02040503050406030204" pitchFamily="18" charset="0"/>
                      </a:endParaRPr>
                    </a:p>
                  </a:txBody>
                  <a:tcPr/>
                </a:tc>
                <a:tc>
                  <a:txBody>
                    <a:bodyPr/>
                    <a:lstStyle/>
                    <a:p>
                      <a:pPr algn="just"/>
                      <a:r>
                        <a:rPr lang="en-US" sz="2000" dirty="0">
                          <a:latin typeface="Cambria" panose="02040503050406030204" pitchFamily="18" charset="0"/>
                          <a:ea typeface="Cambria" panose="02040503050406030204" pitchFamily="18" charset="0"/>
                        </a:rPr>
                        <a:t>New GST rate w.e.f. 22nd Sept 2025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530156698"/>
                  </a:ext>
                </a:extLst>
              </a:tr>
              <a:tr h="441360">
                <a:tc>
                  <a:txBody>
                    <a:bodyPr/>
                    <a:lstStyle/>
                    <a:p>
                      <a:pPr algn="just"/>
                      <a:r>
                        <a:rPr lang="en-IN" sz="2000" dirty="0">
                          <a:latin typeface="Cambria" panose="02040503050406030204" pitchFamily="18" charset="0"/>
                          <a:ea typeface="Cambria" panose="02040503050406030204" pitchFamily="18" charset="0"/>
                        </a:rPr>
                        <a:t>Aircraft for personal use </a:t>
                      </a:r>
                    </a:p>
                  </a:txBody>
                  <a:tcPr/>
                </a:tc>
                <a:tc>
                  <a:txBody>
                    <a:bodyPr/>
                    <a:lstStyle/>
                    <a:p>
                      <a:pPr algn="just"/>
                      <a:r>
                        <a:rPr lang="en-IN" sz="2000" dirty="0">
                          <a:latin typeface="Cambria" panose="02040503050406030204" pitchFamily="18" charset="0"/>
                          <a:ea typeface="Cambria" panose="02040503050406030204" pitchFamily="18" charset="0"/>
                        </a:rPr>
                        <a:t>GST 28% + Cess 3% </a:t>
                      </a:r>
                    </a:p>
                  </a:txBody>
                  <a:tcPr/>
                </a:tc>
                <a:tc>
                  <a:txBody>
                    <a:bodyPr/>
                    <a:lstStyle/>
                    <a:p>
                      <a:pPr algn="just"/>
                      <a:r>
                        <a:rPr lang="en-IN" sz="2000" dirty="0">
                          <a:latin typeface="Cambria" panose="02040503050406030204" pitchFamily="18" charset="0"/>
                          <a:ea typeface="Cambria" panose="02040503050406030204" pitchFamily="18" charset="0"/>
                        </a:rPr>
                        <a:t>GST 40% (no cess) </a:t>
                      </a:r>
                    </a:p>
                  </a:txBody>
                  <a:tcPr/>
                </a:tc>
                <a:extLst>
                  <a:ext uri="{0D108BD9-81ED-4DB2-BD59-A6C34878D82A}">
                    <a16:rowId xmlns:a16="http://schemas.microsoft.com/office/drawing/2014/main" val="1902525484"/>
                  </a:ext>
                </a:extLst>
              </a:tr>
              <a:tr h="685939">
                <a:tc>
                  <a:txBody>
                    <a:bodyPr/>
                    <a:lstStyle/>
                    <a:p>
                      <a:pPr algn="just"/>
                      <a:r>
                        <a:rPr lang="en-US" sz="2000" b="0" dirty="0">
                          <a:latin typeface="Cambria" panose="02040503050406030204" pitchFamily="18" charset="0"/>
                          <a:ea typeface="Cambria" panose="02040503050406030204" pitchFamily="18" charset="0"/>
                        </a:rPr>
                        <a:t>Motorcycles of engine capacity exceeding 350 cc</a:t>
                      </a:r>
                      <a:endParaRPr lang="en-IN" sz="2000" b="0" dirty="0">
                        <a:latin typeface="Cambria" panose="02040503050406030204" pitchFamily="18" charset="0"/>
                        <a:ea typeface="Cambria" panose="02040503050406030204" pitchFamily="18" charset="0"/>
                      </a:endParaRPr>
                    </a:p>
                  </a:txBody>
                  <a:tcPr/>
                </a:tc>
                <a:tc>
                  <a:txBody>
                    <a:bodyPr/>
                    <a:lstStyle/>
                    <a:p>
                      <a:pPr algn="just"/>
                      <a:r>
                        <a:rPr lang="en-US" sz="2000" b="0" dirty="0">
                          <a:latin typeface="Cambria" panose="02040503050406030204" pitchFamily="18" charset="0"/>
                          <a:ea typeface="Cambria" panose="02040503050406030204" pitchFamily="18" charset="0"/>
                        </a:rPr>
                        <a:t>GST 28% + 3% </a:t>
                      </a:r>
                      <a:r>
                        <a:rPr lang="en-US" sz="2000" b="0" dirty="0" err="1">
                          <a:latin typeface="Cambria" panose="02040503050406030204" pitchFamily="18" charset="0"/>
                          <a:ea typeface="Cambria" panose="02040503050406030204" pitchFamily="18" charset="0"/>
                        </a:rPr>
                        <a:t>Cess</a:t>
                      </a:r>
                      <a:endParaRPr lang="en-IN" sz="2000" b="0" dirty="0">
                        <a:latin typeface="Cambria" panose="02040503050406030204" pitchFamily="18" charset="0"/>
                        <a:ea typeface="Cambria" panose="02040503050406030204" pitchFamily="18" charset="0"/>
                      </a:endParaRPr>
                    </a:p>
                  </a:txBody>
                  <a:tcPr/>
                </a:tc>
                <a:tc>
                  <a:txBody>
                    <a:bodyPr/>
                    <a:lstStyle/>
                    <a:p>
                      <a:pPr algn="just"/>
                      <a:r>
                        <a:rPr lang="en-IN" sz="2000" b="0" dirty="0">
                          <a:latin typeface="Cambria" panose="02040503050406030204" pitchFamily="18" charset="0"/>
                          <a:ea typeface="Cambria" panose="02040503050406030204" pitchFamily="18" charset="0"/>
                        </a:rPr>
                        <a:t>GST 40% (no cess) </a:t>
                      </a:r>
                    </a:p>
                  </a:txBody>
                  <a:tcPr/>
                </a:tc>
                <a:extLst>
                  <a:ext uri="{0D108BD9-81ED-4DB2-BD59-A6C34878D82A}">
                    <a16:rowId xmlns:a16="http://schemas.microsoft.com/office/drawing/2014/main" val="2014050860"/>
                  </a:ext>
                </a:extLst>
              </a:tr>
              <a:tr h="685939">
                <a:tc>
                  <a:txBody>
                    <a:bodyPr/>
                    <a:lstStyle/>
                    <a:p>
                      <a:pPr algn="just"/>
                      <a:r>
                        <a:rPr lang="en-US" sz="2000" dirty="0">
                          <a:latin typeface="Cambria" panose="02040503050406030204" pitchFamily="18" charset="0"/>
                          <a:ea typeface="Cambria" panose="02040503050406030204" pitchFamily="18" charset="0"/>
                        </a:rPr>
                        <a:t>Yacht and other vessels for pleasure</a:t>
                      </a:r>
                      <a:endParaRPr lang="en-IN" sz="2000" dirty="0">
                        <a:latin typeface="Cambria" panose="02040503050406030204" pitchFamily="18" charset="0"/>
                        <a:ea typeface="Cambria" panose="02040503050406030204" pitchFamily="18" charset="0"/>
                      </a:endParaRPr>
                    </a:p>
                  </a:txBody>
                  <a:tcPr/>
                </a:tc>
                <a:tc>
                  <a:txBody>
                    <a:bodyPr/>
                    <a:lstStyle/>
                    <a:p>
                      <a:pPr algn="just"/>
                      <a:r>
                        <a:rPr lang="en-IN" sz="2000" dirty="0">
                          <a:latin typeface="Cambria" panose="02040503050406030204" pitchFamily="18" charset="0"/>
                          <a:ea typeface="Cambria" panose="02040503050406030204" pitchFamily="18" charset="0"/>
                        </a:rPr>
                        <a:t>GST 28% + Cess 3%</a:t>
                      </a:r>
                    </a:p>
                  </a:txBody>
                  <a:tcPr/>
                </a:tc>
                <a:tc>
                  <a:txBody>
                    <a:bodyPr/>
                    <a:lstStyle/>
                    <a:p>
                      <a:pPr algn="just"/>
                      <a:r>
                        <a:rPr lang="en-IN" sz="2000" dirty="0">
                          <a:latin typeface="Cambria" panose="02040503050406030204" pitchFamily="18" charset="0"/>
                          <a:ea typeface="Cambria" panose="02040503050406030204" pitchFamily="18" charset="0"/>
                        </a:rPr>
                        <a:t>GST 40% (no cess) </a:t>
                      </a:r>
                    </a:p>
                  </a:txBody>
                  <a:tcPr/>
                </a:tc>
                <a:extLst>
                  <a:ext uri="{0D108BD9-81ED-4DB2-BD59-A6C34878D82A}">
                    <a16:rowId xmlns:a16="http://schemas.microsoft.com/office/drawing/2014/main" val="2716886061"/>
                  </a:ext>
                </a:extLst>
              </a:tr>
              <a:tr h="1127987">
                <a:tc gridSpan="3">
                  <a:txBody>
                    <a:bodyPr/>
                    <a:lstStyle/>
                    <a:p>
                      <a:pPr algn="just"/>
                      <a:r>
                        <a:rPr lang="en-IN" sz="2000" b="1" dirty="0">
                          <a:latin typeface="Cambria" panose="02040503050406030204" pitchFamily="18" charset="0"/>
                          <a:ea typeface="Cambria" panose="02040503050406030204" pitchFamily="18" charset="0"/>
                        </a:rPr>
                        <a:t>Pan Masala, gutkha, cigarettes, chewing tobacco products like </a:t>
                      </a:r>
                      <a:r>
                        <a:rPr lang="en-IN" sz="2000" b="1" dirty="0" err="1">
                          <a:latin typeface="Cambria" panose="02040503050406030204" pitchFamily="18" charset="0"/>
                          <a:ea typeface="Cambria" panose="02040503050406030204" pitchFamily="18" charset="0"/>
                        </a:rPr>
                        <a:t>zarda</a:t>
                      </a:r>
                      <a:r>
                        <a:rPr lang="en-IN" sz="2000" b="1" dirty="0">
                          <a:latin typeface="Cambria" panose="02040503050406030204" pitchFamily="18" charset="0"/>
                          <a:ea typeface="Cambria" panose="02040503050406030204" pitchFamily="18" charset="0"/>
                        </a:rPr>
                        <a:t>, unmanufactured tobacco and bidi </a:t>
                      </a:r>
                      <a:endParaRPr lang="en-IN" sz="2000" dirty="0">
                        <a:latin typeface="Cambria" panose="02040503050406030204" pitchFamily="18" charset="0"/>
                        <a:ea typeface="Cambria" panose="020405030504060302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Same GST and compensation rate as applicable; Actual date of transition to be informed by Union Minister. </a:t>
                      </a:r>
                      <a:endParaRPr lang="en-IN" sz="2000" dirty="0">
                        <a:latin typeface="Cambria" panose="02040503050406030204" pitchFamily="18" charset="0"/>
                        <a:ea typeface="Cambria" panose="02040503050406030204" pitchFamily="18" charset="0"/>
                      </a:endParaRPr>
                    </a:p>
                  </a:txBody>
                  <a:tcPr/>
                </a:tc>
                <a:tc hMerge="1">
                  <a:txBody>
                    <a:bodyPr/>
                    <a:lstStyle/>
                    <a:p>
                      <a:endParaRPr lang="en-IN" sz="2100" dirty="0">
                        <a:latin typeface="Cambria" panose="02040503050406030204" pitchFamily="18" charset="0"/>
                        <a:ea typeface="Cambria" panose="02040503050406030204" pitchFamily="18" charset="0"/>
                      </a:endParaRPr>
                    </a:p>
                  </a:txBody>
                  <a:tcPr anchor="ctr"/>
                </a:tc>
                <a:tc hMerge="1">
                  <a:txBody>
                    <a:bodyPr/>
                    <a:lstStyle/>
                    <a:p>
                      <a:endParaRPr lang="en-IN" sz="21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250242319"/>
                  </a:ext>
                </a:extLst>
              </a:tr>
            </a:tbl>
          </a:graphicData>
        </a:graphic>
      </p:graphicFrame>
      <p:sp>
        <p:nvSpPr>
          <p:cNvPr id="7" name="TextBox 6">
            <a:extLst>
              <a:ext uri="{FF2B5EF4-FFF2-40B4-BE49-F238E27FC236}">
                <a16:creationId xmlns:a16="http://schemas.microsoft.com/office/drawing/2014/main" id="{E2D9CC77-D0E3-78A1-ABED-BCC55E01AD41}"/>
              </a:ext>
            </a:extLst>
          </p:cNvPr>
          <p:cNvSpPr txBox="1"/>
          <p:nvPr/>
        </p:nvSpPr>
        <p:spPr>
          <a:xfrm>
            <a:off x="-57023" y="102618"/>
            <a:ext cx="9066112"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GST 2.0 – Changes in </a:t>
            </a:r>
            <a:r>
              <a:rPr lang="en-US" sz="3200" b="1" i="1" dirty="0" err="1">
                <a:solidFill>
                  <a:schemeClr val="lt1"/>
                </a:solidFill>
                <a:latin typeface="Cambria" panose="02040503050406030204" pitchFamily="18" charset="0"/>
                <a:ea typeface="Cambria" panose="02040503050406030204" pitchFamily="18" charset="0"/>
                <a:cs typeface="Calibri"/>
                <a:sym typeface="Calibri"/>
              </a:rPr>
              <a:t>Cess</a:t>
            </a:r>
            <a:r>
              <a:rPr lang="en-US" sz="3200" b="1" i="1" dirty="0">
                <a:solidFill>
                  <a:schemeClr val="lt1"/>
                </a:solidFill>
                <a:latin typeface="Cambria" panose="02040503050406030204" pitchFamily="18" charset="0"/>
                <a:ea typeface="Cambria" panose="02040503050406030204" pitchFamily="18" charset="0"/>
                <a:cs typeface="Calibri"/>
                <a:sym typeface="Calibri"/>
              </a:rPr>
              <a:t> &amp; High-Rate Taxation</a:t>
            </a:r>
          </a:p>
        </p:txBody>
      </p:sp>
    </p:spTree>
    <p:extLst>
      <p:ext uri="{BB962C8B-B14F-4D97-AF65-F5344CB8AC3E}">
        <p14:creationId xmlns:p14="http://schemas.microsoft.com/office/powerpoint/2010/main" val="4129904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23FD3-1BB6-9243-6FE7-40A5967C63A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28CCF80-9E73-1D09-2092-F62C4F2FB4DF}"/>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2F3D49-8495-5F73-2A56-2DE7A316662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83ACB9F5-BF5A-0608-E6B7-386FAB993D6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14C541E3-671A-22C9-AB54-B533261804E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latin typeface="Cambria" panose="02040503050406030204" pitchFamily="18" charset="0"/>
                <a:ea typeface="Cambria" panose="02040503050406030204" pitchFamily="18" charset="0"/>
              </a:rPr>
              <a:t>Few Legal Issues from Rate change</a:t>
            </a:r>
            <a:endParaRPr lang="en-IN" sz="3200">
              <a:latin typeface="Cambria" panose="02040503050406030204" pitchFamily="18" charset="0"/>
              <a:ea typeface="Cambria" panose="02040503050406030204" pitchFamily="18" charset="0"/>
            </a:endParaRPr>
          </a:p>
        </p:txBody>
      </p:sp>
      <p:pic>
        <p:nvPicPr>
          <p:cNvPr id="11" name="Picture 2" descr="Maximum GST rate may be raised ahead of ...">
            <a:extLst>
              <a:ext uri="{FF2B5EF4-FFF2-40B4-BE49-F238E27FC236}">
                <a16:creationId xmlns:a16="http://schemas.microsoft.com/office/drawing/2014/main" id="{5E3B88D5-2995-4B60-AB7C-AC92D8EC1C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6057" y="1240972"/>
            <a:ext cx="6351814" cy="2964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461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B849F-2CB4-AB0A-62F8-8BF8B002F23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6B0B473-3A28-07D3-5823-ACB9B3CBC62B}"/>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308E813D-3EA5-9D3E-7D80-07680E831269}"/>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in rates</a:t>
            </a:r>
          </a:p>
        </p:txBody>
      </p:sp>
      <p:pic>
        <p:nvPicPr>
          <p:cNvPr id="192" name="Picture Placeholder 191" descr="Abacus with solid fill">
            <a:extLst>
              <a:ext uri="{FF2B5EF4-FFF2-40B4-BE49-F238E27FC236}">
                <a16:creationId xmlns:a16="http://schemas.microsoft.com/office/drawing/2014/main" id="{226F5B51-90ED-BF35-8D79-438C029AC66D}"/>
              </a:ext>
            </a:extLst>
          </p:cNvPr>
          <p:cNvPicPr>
            <a:picLocks noGrp="1" noChangeAspect="1"/>
          </p:cNvPicPr>
          <p:nvPr>
            <p:ph type="pic" sz="quarter" idx="36"/>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5182" r="5182"/>
          <a:stretch>
            <a:fillRect/>
          </a:stretch>
        </p:blipFill>
        <p:spPr>
          <a:xfrm>
            <a:off x="3357676" y="1718863"/>
            <a:ext cx="507778" cy="565882"/>
          </a:xfrm>
        </p:spPr>
      </p:pic>
      <p:sp>
        <p:nvSpPr>
          <p:cNvPr id="15" name="Slide Number Placeholder 13">
            <a:extLst>
              <a:ext uri="{FF2B5EF4-FFF2-40B4-BE49-F238E27FC236}">
                <a16:creationId xmlns:a16="http://schemas.microsoft.com/office/drawing/2014/main" id="{92C2CCD1-9EBC-5F1D-F4D1-4961E0503F90}"/>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C77C3365-1273-5A5C-270D-EA1BA1713A6E}"/>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B45E5F1A-35FC-A783-C967-9160384CF273}"/>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6D5F5EE7-BD35-AD79-DBE3-ABDB339A37D0}"/>
              </a:ext>
            </a:extLst>
          </p:cNvPr>
          <p:cNvSpPr txBox="1"/>
          <p:nvPr/>
        </p:nvSpPr>
        <p:spPr>
          <a:xfrm>
            <a:off x="-18435" y="146161"/>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Section 14 – Change in rate of Tax</a:t>
            </a:r>
          </a:p>
        </p:txBody>
      </p:sp>
      <p:graphicFrame>
        <p:nvGraphicFramePr>
          <p:cNvPr id="6" name="Table 5">
            <a:extLst>
              <a:ext uri="{FF2B5EF4-FFF2-40B4-BE49-F238E27FC236}">
                <a16:creationId xmlns:a16="http://schemas.microsoft.com/office/drawing/2014/main" id="{FD163988-F29F-1969-2B1D-1426B9B85373}"/>
              </a:ext>
            </a:extLst>
          </p:cNvPr>
          <p:cNvGraphicFramePr>
            <a:graphicFrameLocks noGrp="1"/>
          </p:cNvGraphicFramePr>
          <p:nvPr>
            <p:extLst>
              <p:ext uri="{D42A27DB-BD31-4B8C-83A1-F6EECF244321}">
                <p14:modId xmlns:p14="http://schemas.microsoft.com/office/powerpoint/2010/main" val="2558936255"/>
              </p:ext>
            </p:extLst>
          </p:nvPr>
        </p:nvGraphicFramePr>
        <p:xfrm>
          <a:off x="-18435" y="1149460"/>
          <a:ext cx="11949702" cy="5093129"/>
        </p:xfrm>
        <a:graphic>
          <a:graphicData uri="http://schemas.openxmlformats.org/drawingml/2006/table">
            <a:tbl>
              <a:tblPr firstRow="1" bandRow="1">
                <a:tableStyleId>{5C22544A-7EE6-4342-B048-85BDC9FD1C3A}</a:tableStyleId>
              </a:tblPr>
              <a:tblGrid>
                <a:gridCol w="3552643">
                  <a:extLst>
                    <a:ext uri="{9D8B030D-6E8A-4147-A177-3AD203B41FA5}">
                      <a16:colId xmlns:a16="http://schemas.microsoft.com/office/drawing/2014/main" val="190422601"/>
                    </a:ext>
                  </a:extLst>
                </a:gridCol>
                <a:gridCol w="4609394">
                  <a:extLst>
                    <a:ext uri="{9D8B030D-6E8A-4147-A177-3AD203B41FA5}">
                      <a16:colId xmlns:a16="http://schemas.microsoft.com/office/drawing/2014/main" val="217023875"/>
                    </a:ext>
                  </a:extLst>
                </a:gridCol>
                <a:gridCol w="3787665">
                  <a:extLst>
                    <a:ext uri="{9D8B030D-6E8A-4147-A177-3AD203B41FA5}">
                      <a16:colId xmlns:a16="http://schemas.microsoft.com/office/drawing/2014/main" val="2098865355"/>
                    </a:ext>
                  </a:extLst>
                </a:gridCol>
              </a:tblGrid>
              <a:tr h="629069">
                <a:tc>
                  <a:txBody>
                    <a:bodyPr/>
                    <a:lstStyle/>
                    <a:p>
                      <a:pPr algn="just"/>
                      <a:r>
                        <a:rPr lang="en-US" sz="2000" dirty="0">
                          <a:latin typeface="Cambria" panose="02040503050406030204" pitchFamily="18" charset="0"/>
                          <a:ea typeface="Cambria" panose="02040503050406030204" pitchFamily="18" charset="0"/>
                        </a:rPr>
                        <a:t>Case</a:t>
                      </a:r>
                      <a:endParaRPr lang="en-IN" sz="2000" dirty="0">
                        <a:latin typeface="Cambria" panose="02040503050406030204" pitchFamily="18" charset="0"/>
                        <a:ea typeface="Cambria" panose="02040503050406030204" pitchFamily="18" charset="0"/>
                      </a:endParaRPr>
                    </a:p>
                  </a:txBody>
                  <a:tcPr anchor="ctr"/>
                </a:tc>
                <a:tc>
                  <a:txBody>
                    <a:bodyPr/>
                    <a:lstStyle/>
                    <a:p>
                      <a:pPr algn="just"/>
                      <a:r>
                        <a:rPr lang="en-US" sz="2000" dirty="0">
                          <a:latin typeface="Cambria" panose="02040503050406030204" pitchFamily="18" charset="0"/>
                          <a:ea typeface="Cambria" panose="02040503050406030204" pitchFamily="18" charset="0"/>
                        </a:rPr>
                        <a:t>Condition</a:t>
                      </a:r>
                      <a:endParaRPr lang="en-IN" sz="2000" dirty="0">
                        <a:latin typeface="Cambria" panose="02040503050406030204" pitchFamily="18" charset="0"/>
                        <a:ea typeface="Cambria" panose="02040503050406030204" pitchFamily="18" charset="0"/>
                      </a:endParaRPr>
                    </a:p>
                  </a:txBody>
                  <a:tcPr anchor="ctr"/>
                </a:tc>
                <a:tc>
                  <a:txBody>
                    <a:bodyPr/>
                    <a:lstStyle/>
                    <a:p>
                      <a:pPr algn="just"/>
                      <a:r>
                        <a:rPr lang="en-US" sz="2000" dirty="0">
                          <a:latin typeface="Cambria" panose="02040503050406030204" pitchFamily="18" charset="0"/>
                          <a:ea typeface="Cambria" panose="02040503050406030204" pitchFamily="18" charset="0"/>
                        </a:rPr>
                        <a:t>Time of Supply</a:t>
                      </a:r>
                      <a:endParaRPr lang="en-IN" sz="20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930707153"/>
                  </a:ext>
                </a:extLst>
              </a:tr>
              <a:tr h="744010">
                <a:tc rowSpan="3">
                  <a:txBody>
                    <a:bodyPr/>
                    <a:lstStyle/>
                    <a:p>
                      <a:pPr algn="just"/>
                      <a:r>
                        <a:rPr lang="en-US" sz="2000" dirty="0">
                          <a:latin typeface="Cambria" panose="02040503050406030204" pitchFamily="18" charset="0"/>
                          <a:ea typeface="Cambria" panose="02040503050406030204" pitchFamily="18" charset="0"/>
                        </a:rPr>
                        <a:t>Goods/Services </a:t>
                      </a:r>
                      <a:r>
                        <a:rPr lang="en-US" sz="2000" b="1" dirty="0">
                          <a:latin typeface="Cambria" panose="02040503050406030204" pitchFamily="18" charset="0"/>
                          <a:ea typeface="Cambria" panose="02040503050406030204" pitchFamily="18" charset="0"/>
                        </a:rPr>
                        <a:t>supplied before </a:t>
                      </a:r>
                      <a:r>
                        <a:rPr lang="en-US" sz="2000" dirty="0">
                          <a:latin typeface="Cambria" panose="02040503050406030204" pitchFamily="18" charset="0"/>
                          <a:ea typeface="Cambria" panose="02040503050406030204" pitchFamily="18" charset="0"/>
                        </a:rPr>
                        <a:t>change in tax rate</a:t>
                      </a:r>
                      <a:endParaRPr lang="en-IN" sz="2000" dirty="0">
                        <a:latin typeface="Cambria" panose="02040503050406030204" pitchFamily="18" charset="0"/>
                        <a:ea typeface="Cambria" panose="020405030504060302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just"/>
                      <a:r>
                        <a:rPr lang="en-US" sz="2000" dirty="0">
                          <a:latin typeface="Cambria" panose="02040503050406030204" pitchFamily="18" charset="0"/>
                          <a:ea typeface="Cambria" panose="02040503050406030204" pitchFamily="18" charset="0"/>
                        </a:rPr>
                        <a:t>(i) Invoice issued &amp; payment received </a:t>
                      </a:r>
                      <a:r>
                        <a:rPr lang="en-US" sz="2000" b="1" dirty="0">
                          <a:latin typeface="Cambria" panose="02040503050406030204" pitchFamily="18" charset="0"/>
                          <a:ea typeface="Cambria" panose="02040503050406030204" pitchFamily="18" charset="0"/>
                        </a:rPr>
                        <a:t>after change</a:t>
                      </a:r>
                      <a:endParaRPr lang="en-IN" sz="2000" b="1" dirty="0">
                        <a:latin typeface="Cambria" panose="02040503050406030204" pitchFamily="18" charset="0"/>
                        <a:ea typeface="Cambria" panose="02040503050406030204" pitchFamily="18" charset="0"/>
                      </a:endParaRPr>
                    </a:p>
                  </a:txBody>
                  <a:tcPr anchor="ctr"/>
                </a:tc>
                <a:tc>
                  <a:txBody>
                    <a:bodyPr/>
                    <a:lstStyle/>
                    <a:p>
                      <a:pPr algn="just"/>
                      <a:r>
                        <a:rPr lang="en-US" sz="2000" dirty="0">
                          <a:latin typeface="Cambria" panose="02040503050406030204" pitchFamily="18" charset="0"/>
                          <a:ea typeface="Cambria" panose="02040503050406030204" pitchFamily="18" charset="0"/>
                        </a:rPr>
                        <a:t>Earlier of date of payment or invoice (NEW)</a:t>
                      </a:r>
                      <a:endParaRPr lang="en-IN" sz="20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616672020"/>
                  </a:ext>
                </a:extLst>
              </a:tr>
              <a:tr h="744010">
                <a:tc vMerge="1">
                  <a:txBody>
                    <a:bodyPr/>
                    <a:lstStyle/>
                    <a:p>
                      <a:endParaRPr lang="en-IN"/>
                    </a:p>
                  </a:txBody>
                  <a:tcPr/>
                </a:tc>
                <a:tc>
                  <a:txBody>
                    <a:bodyPr/>
                    <a:lstStyle/>
                    <a:p>
                      <a:pPr algn="just"/>
                      <a:r>
                        <a:rPr lang="en-US" sz="2000" dirty="0">
                          <a:latin typeface="Cambria" panose="02040503050406030204" pitchFamily="18" charset="0"/>
                          <a:ea typeface="Cambria" panose="02040503050406030204" pitchFamily="18" charset="0"/>
                        </a:rPr>
                        <a:t>(ii) Invoice </a:t>
                      </a:r>
                      <a:r>
                        <a:rPr lang="en-US" sz="2000" b="0" dirty="0">
                          <a:latin typeface="Cambria" panose="02040503050406030204" pitchFamily="18" charset="0"/>
                          <a:ea typeface="Cambria" panose="02040503050406030204" pitchFamily="18" charset="0"/>
                        </a:rPr>
                        <a:t>issued </a:t>
                      </a:r>
                      <a:r>
                        <a:rPr lang="en-US" sz="2000" b="1" dirty="0">
                          <a:latin typeface="Cambria" panose="02040503050406030204" pitchFamily="18" charset="0"/>
                          <a:ea typeface="Cambria" panose="02040503050406030204" pitchFamily="18" charset="0"/>
                        </a:rPr>
                        <a:t>before change </a:t>
                      </a:r>
                      <a:r>
                        <a:rPr lang="en-US" sz="2000" dirty="0">
                          <a:latin typeface="Cambria" panose="02040503050406030204" pitchFamily="18" charset="0"/>
                          <a:ea typeface="Cambria" panose="02040503050406030204" pitchFamily="18" charset="0"/>
                        </a:rPr>
                        <a:t>&amp; payment received after change</a:t>
                      </a:r>
                      <a:endParaRPr lang="en-IN" sz="2000" dirty="0">
                        <a:latin typeface="Cambria" panose="02040503050406030204" pitchFamily="18" charset="0"/>
                        <a:ea typeface="Cambria" panose="02040503050406030204" pitchFamily="18" charset="0"/>
                      </a:endParaRPr>
                    </a:p>
                  </a:txBody>
                  <a:tcPr anchor="ctr"/>
                </a:tc>
                <a:tc>
                  <a:txBody>
                    <a:bodyPr/>
                    <a:lstStyle/>
                    <a:p>
                      <a:pPr algn="just"/>
                      <a:r>
                        <a:rPr lang="en-US" sz="2000" dirty="0">
                          <a:latin typeface="Cambria" panose="02040503050406030204" pitchFamily="18" charset="0"/>
                          <a:ea typeface="Cambria" panose="02040503050406030204" pitchFamily="18" charset="0"/>
                        </a:rPr>
                        <a:t>Date of invoice (OLD)</a:t>
                      </a:r>
                      <a:endParaRPr lang="en-IN" sz="20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488446732"/>
                  </a:ext>
                </a:extLst>
              </a:tr>
              <a:tr h="744010">
                <a:tc vMerge="1">
                  <a:txBody>
                    <a:bodyPr/>
                    <a:lstStyle/>
                    <a:p>
                      <a:endParaRPr lang="en-IN"/>
                    </a:p>
                  </a:txBody>
                  <a:tcPr/>
                </a:tc>
                <a:tc>
                  <a:txBody>
                    <a:bodyPr/>
                    <a:lstStyle/>
                    <a:p>
                      <a:pPr algn="just"/>
                      <a:r>
                        <a:rPr lang="en-US" sz="2000" dirty="0">
                          <a:latin typeface="Cambria" panose="02040503050406030204" pitchFamily="18" charset="0"/>
                          <a:ea typeface="Cambria" panose="02040503050406030204" pitchFamily="18" charset="0"/>
                        </a:rPr>
                        <a:t>(iii) Payment received </a:t>
                      </a:r>
                      <a:r>
                        <a:rPr lang="en-US" sz="2000" b="1" dirty="0">
                          <a:latin typeface="Cambria" panose="02040503050406030204" pitchFamily="18" charset="0"/>
                          <a:ea typeface="Cambria" panose="02040503050406030204" pitchFamily="18" charset="0"/>
                        </a:rPr>
                        <a:t>before change</a:t>
                      </a:r>
                      <a:r>
                        <a:rPr lang="en-US" sz="2000" dirty="0">
                          <a:latin typeface="Cambria" panose="02040503050406030204" pitchFamily="18" charset="0"/>
                          <a:ea typeface="Cambria" panose="02040503050406030204" pitchFamily="18" charset="0"/>
                        </a:rPr>
                        <a:t> &amp; invoice issued after changes </a:t>
                      </a:r>
                      <a:endParaRPr lang="en-IN" sz="2000" dirty="0">
                        <a:latin typeface="Cambria" panose="02040503050406030204" pitchFamily="18" charset="0"/>
                        <a:ea typeface="Cambria" panose="020405030504060302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just"/>
                      <a:r>
                        <a:rPr lang="en-US" sz="2000" dirty="0">
                          <a:latin typeface="Cambria" panose="02040503050406030204" pitchFamily="18" charset="0"/>
                          <a:ea typeface="Cambria" panose="02040503050406030204" pitchFamily="18" charset="0"/>
                        </a:rPr>
                        <a:t>Date of payment (OLD)</a:t>
                      </a:r>
                      <a:endParaRPr lang="en-IN" sz="2000" dirty="0">
                        <a:latin typeface="Cambria" panose="02040503050406030204" pitchFamily="18" charset="0"/>
                        <a:ea typeface="Cambria" panose="020405030504060302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80942"/>
                  </a:ext>
                </a:extLst>
              </a:tr>
              <a:tr h="744010">
                <a:tc rowSpan="3">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Goods/Services </a:t>
                      </a:r>
                      <a:r>
                        <a:rPr lang="en-US" sz="2000" b="1" dirty="0">
                          <a:latin typeface="Cambria" panose="02040503050406030204" pitchFamily="18" charset="0"/>
                          <a:ea typeface="Cambria" panose="02040503050406030204" pitchFamily="18" charset="0"/>
                        </a:rPr>
                        <a:t>supplied after</a:t>
                      </a:r>
                      <a:r>
                        <a:rPr lang="en-US" sz="2000" dirty="0">
                          <a:latin typeface="Cambria" panose="02040503050406030204" pitchFamily="18" charset="0"/>
                          <a:ea typeface="Cambria" panose="02040503050406030204" pitchFamily="18" charset="0"/>
                        </a:rPr>
                        <a:t> change in tax rate</a:t>
                      </a:r>
                      <a:endParaRPr lang="en-IN" sz="2000" dirty="0">
                        <a:latin typeface="Cambria" panose="02040503050406030204" pitchFamily="18" charset="0"/>
                        <a:ea typeface="Cambria" panose="02040503050406030204" pitchFamily="18" charset="0"/>
                      </a:endParaRPr>
                    </a:p>
                    <a:p>
                      <a:pPr algn="just"/>
                      <a:endParaRPr lang="en-IN" sz="2000" dirty="0">
                        <a:latin typeface="Cambria" panose="02040503050406030204" pitchFamily="18" charset="0"/>
                        <a:ea typeface="Cambria"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just"/>
                      <a:r>
                        <a:rPr lang="en-US" sz="2000" dirty="0">
                          <a:latin typeface="Cambria" panose="02040503050406030204" pitchFamily="18" charset="0"/>
                          <a:ea typeface="Cambria" panose="02040503050406030204" pitchFamily="18" charset="0"/>
                        </a:rPr>
                        <a:t>(i) Payment received </a:t>
                      </a:r>
                      <a:r>
                        <a:rPr lang="en-US" sz="2000" b="1" dirty="0">
                          <a:latin typeface="Cambria" panose="02040503050406030204" pitchFamily="18" charset="0"/>
                          <a:ea typeface="Cambria" panose="02040503050406030204" pitchFamily="18" charset="0"/>
                        </a:rPr>
                        <a:t>after change </a:t>
                      </a:r>
                      <a:r>
                        <a:rPr lang="en-US" sz="2000" dirty="0">
                          <a:latin typeface="Cambria" panose="02040503050406030204" pitchFamily="18" charset="0"/>
                          <a:ea typeface="Cambria" panose="02040503050406030204" pitchFamily="18" charset="0"/>
                        </a:rPr>
                        <a:t>&amp; invoice issued before changes </a:t>
                      </a:r>
                      <a:endParaRPr lang="en-IN" sz="2000" dirty="0">
                        <a:latin typeface="Cambria" panose="02040503050406030204" pitchFamily="18" charset="0"/>
                        <a:ea typeface="Cambria"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Date of payment (NEW)</a:t>
                      </a:r>
                      <a:endParaRPr lang="en-IN" sz="2000" dirty="0">
                        <a:latin typeface="Cambria" panose="02040503050406030204" pitchFamily="18" charset="0"/>
                        <a:ea typeface="Cambria" panose="020405030504060302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90852134"/>
                  </a:ext>
                </a:extLst>
              </a:tr>
              <a:tr h="744010">
                <a:tc vMerge="1">
                  <a:txBody>
                    <a:bodyPr/>
                    <a:lstStyle/>
                    <a:p>
                      <a:endParaRPr lang="en-IN"/>
                    </a:p>
                  </a:txBody>
                  <a:tcPr/>
                </a:tc>
                <a:tc>
                  <a:txBody>
                    <a:bodyPr/>
                    <a:lstStyle/>
                    <a:p>
                      <a:pPr algn="just"/>
                      <a:r>
                        <a:rPr lang="en-US" sz="2000" dirty="0">
                          <a:latin typeface="Cambria" panose="02040503050406030204" pitchFamily="18" charset="0"/>
                          <a:ea typeface="Cambria" panose="02040503050406030204" pitchFamily="18" charset="0"/>
                        </a:rPr>
                        <a:t>(ii) Invoice issued &amp; payment received </a:t>
                      </a:r>
                      <a:r>
                        <a:rPr lang="en-US" sz="2000" b="1" dirty="0">
                          <a:latin typeface="Cambria" panose="02040503050406030204" pitchFamily="18" charset="0"/>
                          <a:ea typeface="Cambria" panose="02040503050406030204" pitchFamily="18" charset="0"/>
                        </a:rPr>
                        <a:t>before change</a:t>
                      </a:r>
                      <a:endParaRPr lang="en-IN" sz="2000" b="1" dirty="0">
                        <a:latin typeface="Cambria" panose="02040503050406030204" pitchFamily="18" charset="0"/>
                        <a:ea typeface="Cambria" panose="02040503050406030204" pitchFamily="18"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Earlier of date of payment or invoice (OLD)</a:t>
                      </a:r>
                      <a:endParaRPr lang="en-IN" sz="20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2807265330"/>
                  </a:ext>
                </a:extLst>
              </a:tr>
              <a:tr h="744010">
                <a:tc vMerge="1">
                  <a:txBody>
                    <a:bodyPr/>
                    <a:lstStyle/>
                    <a:p>
                      <a:endParaRPr lang="en-IN"/>
                    </a:p>
                  </a:txBody>
                  <a:tcPr/>
                </a:tc>
                <a:tc>
                  <a:txBody>
                    <a:bodyPr/>
                    <a:lstStyle/>
                    <a:p>
                      <a:pPr algn="just"/>
                      <a:r>
                        <a:rPr lang="en-US" sz="2000" dirty="0">
                          <a:latin typeface="Cambria" panose="02040503050406030204" pitchFamily="18" charset="0"/>
                          <a:ea typeface="Cambria" panose="02040503050406030204" pitchFamily="18" charset="0"/>
                        </a:rPr>
                        <a:t>(iii) Invoice issued </a:t>
                      </a:r>
                      <a:r>
                        <a:rPr lang="en-US" sz="2000" b="1" dirty="0">
                          <a:latin typeface="Cambria" panose="02040503050406030204" pitchFamily="18" charset="0"/>
                          <a:ea typeface="Cambria" panose="02040503050406030204" pitchFamily="18" charset="0"/>
                        </a:rPr>
                        <a:t>after change </a:t>
                      </a:r>
                      <a:r>
                        <a:rPr lang="en-US" sz="2000" dirty="0">
                          <a:latin typeface="Cambria" panose="02040503050406030204" pitchFamily="18" charset="0"/>
                          <a:ea typeface="Cambria" panose="02040503050406030204" pitchFamily="18" charset="0"/>
                        </a:rPr>
                        <a:t>&amp; payment received before change</a:t>
                      </a:r>
                      <a:endParaRPr lang="en-IN" sz="2000" dirty="0">
                        <a:latin typeface="Cambria" panose="02040503050406030204" pitchFamily="18" charset="0"/>
                        <a:ea typeface="Cambria" panose="02040503050406030204" pitchFamily="18"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Date of invoice (NEW)</a:t>
                      </a:r>
                      <a:endParaRPr lang="en-IN" sz="2000" dirty="0">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3381742"/>
                  </a:ext>
                </a:extLst>
              </a:tr>
            </a:tbl>
          </a:graphicData>
        </a:graphic>
      </p:graphicFrame>
    </p:spTree>
    <p:extLst>
      <p:ext uri="{BB962C8B-B14F-4D97-AF65-F5344CB8AC3E}">
        <p14:creationId xmlns:p14="http://schemas.microsoft.com/office/powerpoint/2010/main" val="3006671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83B9D-0DD8-1588-67C8-A802E885C8D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0228F0D3-FAA4-60EB-DB77-1D286848CD2E}"/>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B99A4DF-8FAC-798F-0E61-3BB36B8CAC2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910FC73C-0557-8667-53F9-39FD742731E2}"/>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9A5A8104-3B41-D73A-92FA-790B96709742}"/>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FC337033-0136-5B8C-CBCF-B90814F10663}"/>
              </a:ext>
            </a:extLst>
          </p:cNvPr>
          <p:cNvSpPr txBox="1"/>
          <p:nvPr/>
        </p:nvSpPr>
        <p:spPr>
          <a:xfrm>
            <a:off x="-18435" y="146161"/>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Section 14 – Change in rate of Tax</a:t>
            </a:r>
          </a:p>
        </p:txBody>
      </p:sp>
      <p:sp>
        <p:nvSpPr>
          <p:cNvPr id="12" name="TextBox 11">
            <a:extLst>
              <a:ext uri="{FF2B5EF4-FFF2-40B4-BE49-F238E27FC236}">
                <a16:creationId xmlns:a16="http://schemas.microsoft.com/office/drawing/2014/main" id="{C6852005-0165-EC56-050C-4CCDA23943A8}"/>
              </a:ext>
            </a:extLst>
          </p:cNvPr>
          <p:cNvSpPr txBox="1"/>
          <p:nvPr/>
        </p:nvSpPr>
        <p:spPr>
          <a:xfrm>
            <a:off x="3428999" y="986429"/>
            <a:ext cx="8592484" cy="3293209"/>
          </a:xfrm>
          <a:prstGeom prst="rect">
            <a:avLst/>
          </a:prstGeom>
          <a:noFill/>
        </p:spPr>
        <p:txBody>
          <a:bodyPr wrap="square">
            <a:spAutoFit/>
          </a:bodyPr>
          <a:lstStyle/>
          <a:p>
            <a:pPr marL="342900" indent="-342900" algn="just">
              <a:buFont typeface="Wingdings" panose="05000000000000000000" pitchFamily="2" charset="2"/>
              <a:buChar char="ü"/>
            </a:pPr>
            <a:r>
              <a:rPr lang="en-US" sz="2600" dirty="0">
                <a:latin typeface="Cambria" panose="02040503050406030204" pitchFamily="18" charset="0"/>
                <a:ea typeface="Cambria" panose="02040503050406030204" pitchFamily="18" charset="0"/>
              </a:rPr>
              <a:t>Date of receipt of payment shall be date of credit in bank account if such credit is after 4 working days from date of change in rate of tax</a:t>
            </a:r>
          </a:p>
          <a:p>
            <a:pPr marL="342900" indent="-342900" algn="just">
              <a:buFont typeface="Wingdings" panose="05000000000000000000" pitchFamily="2" charset="2"/>
              <a:buChar char="ü"/>
            </a:pPr>
            <a:r>
              <a:rPr lang="en-IN" sz="2600" dirty="0">
                <a:latin typeface="Cambria" panose="02040503050406030204" pitchFamily="18" charset="0"/>
                <a:ea typeface="Cambria" panose="02040503050406030204" pitchFamily="18" charset="0"/>
              </a:rPr>
              <a:t>Applicable rate of tax in case of credit notes and debit notes?</a:t>
            </a:r>
          </a:p>
          <a:p>
            <a:pPr marL="342900" indent="-342900" algn="just">
              <a:buFont typeface="Wingdings" panose="05000000000000000000" pitchFamily="2" charset="2"/>
              <a:buChar char="ü"/>
            </a:pPr>
            <a:r>
              <a:rPr lang="en-IN" sz="2600" dirty="0">
                <a:latin typeface="Cambria" panose="02040503050406030204" pitchFamily="18" charset="0"/>
                <a:ea typeface="Cambria" panose="02040503050406030204" pitchFamily="18" charset="0"/>
              </a:rPr>
              <a:t>Can goods be repurchased from the customers instead of credit notes?</a:t>
            </a:r>
          </a:p>
          <a:p>
            <a:pPr marL="342900" indent="-342900" algn="just">
              <a:buFont typeface="Wingdings" panose="05000000000000000000" pitchFamily="2" charset="2"/>
              <a:buChar char="ü"/>
            </a:pPr>
            <a:r>
              <a:rPr lang="en-IN" sz="2600" dirty="0">
                <a:latin typeface="Cambria" panose="02040503050406030204" pitchFamily="18" charset="0"/>
                <a:ea typeface="Cambria" panose="02040503050406030204" pitchFamily="18" charset="0"/>
              </a:rPr>
              <a:t>Credit notes for promotional schemes?</a:t>
            </a:r>
          </a:p>
        </p:txBody>
      </p:sp>
    </p:spTree>
    <p:extLst>
      <p:ext uri="{BB962C8B-B14F-4D97-AF65-F5344CB8AC3E}">
        <p14:creationId xmlns:p14="http://schemas.microsoft.com/office/powerpoint/2010/main" val="3140070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Price Revision</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3F976AFE-7C04-42CF-9B42-631C91CB3313}"/>
              </a:ext>
            </a:extLst>
          </p:cNvPr>
          <p:cNvSpPr txBox="1"/>
          <p:nvPr/>
        </p:nvSpPr>
        <p:spPr>
          <a:xfrm>
            <a:off x="3428999" y="986429"/>
            <a:ext cx="8592484" cy="8894743"/>
          </a:xfrm>
          <a:prstGeom prst="rect">
            <a:avLst/>
          </a:prstGeom>
          <a:noFill/>
        </p:spPr>
        <p:txBody>
          <a:bodyPr wrap="square">
            <a:spAutoFit/>
          </a:bodyPr>
          <a:lstStyle/>
          <a:p>
            <a:pPr marL="342900" indent="-342900" algn="just">
              <a:buFont typeface="Wingdings" panose="05000000000000000000" pitchFamily="2" charset="2"/>
              <a:buChar char="ü"/>
            </a:pPr>
            <a:r>
              <a:rPr lang="en-US" sz="2600" dirty="0">
                <a:latin typeface="Cambria" panose="02040503050406030204" pitchFamily="18" charset="0"/>
                <a:ea typeface="Cambria" panose="02040503050406030204" pitchFamily="18" charset="0"/>
              </a:rPr>
              <a:t>Applicability of Anti Profiteering provisions (section 171)</a:t>
            </a:r>
          </a:p>
          <a:p>
            <a:pPr marL="342900" indent="-342900" algn="just">
              <a:buFont typeface="Wingdings" panose="05000000000000000000" pitchFamily="2" charset="2"/>
              <a:buChar char="ü"/>
            </a:pPr>
            <a:r>
              <a:rPr lang="en-US" sz="2600" dirty="0">
                <a:latin typeface="Cambria" panose="02040503050406030204" pitchFamily="18" charset="0"/>
                <a:ea typeface="Cambria" panose="02040503050406030204" pitchFamily="18" charset="0"/>
              </a:rPr>
              <a:t>Principles of anti profiteering laid down by HC </a:t>
            </a:r>
            <a:r>
              <a:rPr lang="en-IN" sz="2600" dirty="0">
                <a:latin typeface="Cambria" panose="02040503050406030204" pitchFamily="18" charset="0"/>
                <a:ea typeface="Cambria" panose="02040503050406030204" pitchFamily="18" charset="0"/>
              </a:rPr>
              <a:t>RECKITT BENCKISER INDIA PVT. LTD.</a:t>
            </a:r>
          </a:p>
          <a:p>
            <a:pPr marL="342900" indent="-342900" algn="just">
              <a:buFont typeface="Wingdings" panose="05000000000000000000" pitchFamily="2" charset="2"/>
              <a:buChar char="ü"/>
            </a:pPr>
            <a:r>
              <a:rPr lang="en-IN" sz="2600" dirty="0">
                <a:latin typeface="Cambria" panose="02040503050406030204" pitchFamily="18" charset="0"/>
                <a:ea typeface="Cambria" panose="02040503050406030204" pitchFamily="18" charset="0"/>
              </a:rPr>
              <a:t>Certain specific nuances:</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Legally required?</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Increase in quantity/weight?</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Passing on the benefit to the immediate recipient or end customer?</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Small price items- increase in grammage is way out?</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Rounding off the prices?</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Relabelling needed? Circular by the Ministry of Consumer Affairs dated 18.09</a:t>
            </a:r>
          </a:p>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Increase in cost- can it be factored while redetermining the price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Collection of commodity-wise information by CBIC- its relevance and usage?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Increase in the rate of tax price increase possible?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Compensation claim by supply chain – how to be addressed?</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Scheduled drugs where price control exists?</a:t>
            </a:r>
          </a:p>
          <a:p>
            <a:pPr marL="623888" lvl="1" indent="-260350" algn="just">
              <a:buFont typeface="Arial" panose="020B0604020202020204" pitchFamily="34" charset="0"/>
              <a:buChar char="•"/>
            </a:pPr>
            <a:endParaRPr lang="en-IN" sz="2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06482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E1C13-0E75-6BA0-31E0-1F378B4AC79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73862D4-C54C-5727-1B41-65178933D9F3}"/>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8660FADB-A2FB-2344-69C2-C6B5B08DE995}"/>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D6E0C947-4572-D32E-3D08-7E15C860D8B2}"/>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558CF32-CD18-F7C1-7B08-2A0F653C92F1}"/>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F2C0E373-11F4-83E5-D9AE-1B983556E83B}"/>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Price Revision</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616A9E67-13B3-E9D2-2743-3B0BE4FB3E2C}"/>
              </a:ext>
            </a:extLst>
          </p:cNvPr>
          <p:cNvSpPr txBox="1"/>
          <p:nvPr/>
        </p:nvSpPr>
        <p:spPr>
          <a:xfrm>
            <a:off x="3428999" y="986429"/>
            <a:ext cx="8592484" cy="3693319"/>
          </a:xfrm>
          <a:prstGeom prst="rect">
            <a:avLst/>
          </a:prstGeom>
          <a:noFill/>
        </p:spPr>
        <p:txBody>
          <a:bodyPr wrap="square">
            <a:spAutoFit/>
          </a:bodyPr>
          <a:lstStyle/>
          <a:p>
            <a:pPr marL="623888" lvl="1" indent="-260350" algn="just">
              <a:buFont typeface="Arial" panose="020B0604020202020204" pitchFamily="34" charset="0"/>
              <a:buChar char="•"/>
            </a:pPr>
            <a:r>
              <a:rPr lang="en-IN" sz="2600" dirty="0">
                <a:latin typeface="Cambria" panose="02040503050406030204" pitchFamily="18" charset="0"/>
                <a:ea typeface="Cambria" panose="02040503050406030204" pitchFamily="18" charset="0"/>
              </a:rPr>
              <a:t>Increase in cost- can it be factored while redetermining the price?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Collection of commodity-wise information by CBIC- its relevance and usage?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Increase in the rate of tax - price increase possible?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Compensation claim by supply chain – how to be addressed?</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Scheduled drugs where price control exists?</a:t>
            </a:r>
          </a:p>
          <a:p>
            <a:pPr marL="623888" lvl="1" indent="-260350" algn="just">
              <a:buFont typeface="Arial" panose="020B0604020202020204" pitchFamily="34" charset="0"/>
              <a:buChar char="•"/>
            </a:pPr>
            <a:endParaRPr lang="en-IN" sz="2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6921251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8436" y="7059"/>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Compensation </a:t>
            </a:r>
            <a:r>
              <a:rPr lang="en-US" sz="3200" err="1">
                <a:solidFill>
                  <a:schemeClr val="bg1"/>
                </a:solidFill>
                <a:latin typeface="Cambria" panose="02040503050406030204" pitchFamily="18" charset="0"/>
                <a:ea typeface="Cambria" panose="02040503050406030204" pitchFamily="18" charset="0"/>
              </a:rPr>
              <a:t>Cess</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96FFDC91-7A4A-4A04-B7DC-48CC367210E7}"/>
              </a:ext>
            </a:extLst>
          </p:cNvPr>
          <p:cNvSpPr txBox="1"/>
          <p:nvPr/>
        </p:nvSpPr>
        <p:spPr>
          <a:xfrm>
            <a:off x="3326356" y="1100902"/>
            <a:ext cx="8780385" cy="2893100"/>
          </a:xfrm>
          <a:prstGeom prst="rect">
            <a:avLst/>
          </a:prstGeom>
          <a:noFill/>
        </p:spPr>
        <p:txBody>
          <a:bodyPr wrap="square">
            <a:spAutoFit/>
          </a:bodyPr>
          <a:lstStyle/>
          <a:p>
            <a:pPr marL="457200" lvl="1" indent="0" algn="just">
              <a:buNone/>
            </a:pPr>
            <a:r>
              <a:rPr lang="en-US" sz="2600" b="1" u="sng" dirty="0">
                <a:latin typeface="Cambria" panose="02040503050406030204" pitchFamily="18" charset="0"/>
                <a:ea typeface="Cambria" panose="02040503050406030204" pitchFamily="18" charset="0"/>
              </a:rPr>
              <a:t>Issues</a:t>
            </a:r>
          </a:p>
          <a:p>
            <a:pPr marL="800100" lvl="1"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What happens when </a:t>
            </a:r>
            <a:r>
              <a:rPr lang="en-US" sz="2600" dirty="0" err="1">
                <a:latin typeface="Cambria" panose="02040503050406030204" pitchFamily="18" charset="0"/>
                <a:ea typeface="Cambria" panose="02040503050406030204" pitchFamily="18" charset="0"/>
              </a:rPr>
              <a:t>cess</a:t>
            </a:r>
            <a:r>
              <a:rPr lang="en-US" sz="2600" dirty="0">
                <a:latin typeface="Cambria" panose="02040503050406030204" pitchFamily="18" charset="0"/>
                <a:ea typeface="Cambria" panose="02040503050406030204" pitchFamily="18" charset="0"/>
              </a:rPr>
              <a:t> is no longer applicable on outward supply? Do I need to reverse ITC?</a:t>
            </a:r>
          </a:p>
          <a:p>
            <a:pPr marL="800100" lvl="1"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Do I need to pay anything extra over and above the ITC balance?</a:t>
            </a:r>
          </a:p>
          <a:p>
            <a:pPr marL="800100" lvl="1"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Can I claim the refund of the </a:t>
            </a:r>
            <a:r>
              <a:rPr lang="en-US" sz="2600" dirty="0" err="1">
                <a:latin typeface="Cambria" panose="02040503050406030204" pitchFamily="18" charset="0"/>
                <a:ea typeface="Cambria" panose="02040503050406030204" pitchFamily="18" charset="0"/>
              </a:rPr>
              <a:t>cess</a:t>
            </a:r>
            <a:r>
              <a:rPr lang="en-US" sz="2600" dirty="0">
                <a:latin typeface="Cambria" panose="02040503050406030204" pitchFamily="18" charset="0"/>
                <a:ea typeface="Cambria" panose="02040503050406030204" pitchFamily="18" charset="0"/>
              </a:rPr>
              <a:t>?</a:t>
            </a:r>
          </a:p>
          <a:p>
            <a:pPr marL="800100" lvl="1"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If a lapse, how would such a lapse take place?</a:t>
            </a:r>
          </a:p>
        </p:txBody>
      </p:sp>
    </p:spTree>
    <p:extLst>
      <p:ext uri="{BB962C8B-B14F-4D97-AF65-F5344CB8AC3E}">
        <p14:creationId xmlns:p14="http://schemas.microsoft.com/office/powerpoint/2010/main" val="3891239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Compensation </a:t>
            </a:r>
            <a:r>
              <a:rPr lang="en-US" sz="3200" err="1">
                <a:solidFill>
                  <a:schemeClr val="bg1"/>
                </a:solidFill>
                <a:latin typeface="Cambria" panose="02040503050406030204" pitchFamily="18" charset="0"/>
                <a:ea typeface="Cambria" panose="02040503050406030204" pitchFamily="18" charset="0"/>
              </a:rPr>
              <a:t>Cess</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3F322AF9-0278-4D29-9E43-AF985D456878}"/>
              </a:ext>
            </a:extLst>
          </p:cNvPr>
          <p:cNvSpPr txBox="1"/>
          <p:nvPr/>
        </p:nvSpPr>
        <p:spPr>
          <a:xfrm>
            <a:off x="3510643" y="963012"/>
            <a:ext cx="8392886" cy="5093702"/>
          </a:xfrm>
          <a:prstGeom prst="rect">
            <a:avLst/>
          </a:prstGeom>
          <a:noFill/>
        </p:spPr>
        <p:txBody>
          <a:bodyPr wrap="square">
            <a:spAutoFit/>
          </a:bodyPr>
          <a:lstStyle/>
          <a:p>
            <a:pPr marL="742950" lvl="1" indent="-285750" algn="just">
              <a:buFont typeface="Arial" panose="020B0604020202020204" pitchFamily="34" charset="0"/>
              <a:buChar char="•"/>
            </a:pP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Credit can be utilized only against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liability</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Section 11 of the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Act provides that the provision of the CGST Act, mutatis mutandis, applies to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also</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Section 54 does not permit any refund provisions in case of discontinuation of the levy of tax</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ITC on closure of business - Sikkim HC SICPA India Pvt. Ltd. v. Union of India (DB)</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Mohit Mineral - Clean energy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not permitted to adjust against compensation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as the objectives of both levies are different. </a:t>
            </a:r>
            <a:r>
              <a:rPr lang="en-US" sz="2500" i="1" dirty="0">
                <a:latin typeface="Cambria" panose="02040503050406030204" pitchFamily="18" charset="0"/>
                <a:ea typeface="Cambria" panose="02040503050406030204" pitchFamily="18" charset="0"/>
              </a:rPr>
              <a:t>Giving credit or a set off in the payment is a legislative policy that had to be reflected in the legislative scheme.</a:t>
            </a:r>
          </a:p>
          <a:p>
            <a:pPr lvl="1">
              <a:buFontTx/>
              <a:buChar char="-"/>
            </a:pPr>
            <a:endParaRPr lang="en-US" sz="25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90429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Compensation </a:t>
            </a:r>
            <a:r>
              <a:rPr lang="en-US" sz="3200" err="1">
                <a:solidFill>
                  <a:schemeClr val="bg1"/>
                </a:solidFill>
                <a:latin typeface="Cambria" panose="02040503050406030204" pitchFamily="18" charset="0"/>
                <a:ea typeface="Cambria" panose="02040503050406030204" pitchFamily="18" charset="0"/>
              </a:rPr>
              <a:t>Cess</a:t>
            </a:r>
            <a:endParaRPr lang="en-IN" sz="3200">
              <a:solidFill>
                <a:schemeClr val="bg1"/>
              </a:solidFill>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E901A0AE-AB41-443B-809C-C6C400A7F0E9}"/>
              </a:ext>
            </a:extLst>
          </p:cNvPr>
          <p:cNvSpPr txBox="1"/>
          <p:nvPr/>
        </p:nvSpPr>
        <p:spPr>
          <a:xfrm>
            <a:off x="3429000" y="1019678"/>
            <a:ext cx="8592482" cy="5478423"/>
          </a:xfrm>
          <a:prstGeom prst="rect">
            <a:avLst/>
          </a:prstGeom>
          <a:noFill/>
        </p:spPr>
        <p:txBody>
          <a:bodyPr wrap="square">
            <a:spAutoFit/>
          </a:bodyPr>
          <a:lstStyle/>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Original intent was in the nature of GST only and payable to the State.</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FAQ 17 and 38 provide that </a:t>
            </a:r>
            <a:r>
              <a:rPr lang="en-US" sz="2500" dirty="0" err="1">
                <a:latin typeface="Cambria" panose="02040503050406030204" pitchFamily="18" charset="0"/>
                <a:ea typeface="Cambria" panose="02040503050406030204" pitchFamily="18" charset="0"/>
              </a:rPr>
              <a:t>Cess</a:t>
            </a:r>
            <a:r>
              <a:rPr lang="en-US" sz="2500" dirty="0">
                <a:latin typeface="Cambria" panose="02040503050406030204" pitchFamily="18" charset="0"/>
                <a:ea typeface="Cambria" panose="02040503050406030204" pitchFamily="18" charset="0"/>
              </a:rPr>
              <a:t> is subsumed in GST and the rate of tax is increased. If subsumed, credit should be subsumed.</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Should be permitted to be </a:t>
            </a:r>
            <a:r>
              <a:rPr lang="en-US" sz="2500" dirty="0" err="1">
                <a:latin typeface="Cambria" panose="02040503050406030204" pitchFamily="18" charset="0"/>
                <a:ea typeface="Cambria" panose="02040503050406030204" pitchFamily="18" charset="0"/>
              </a:rPr>
              <a:t>utilised</a:t>
            </a:r>
            <a:r>
              <a:rPr lang="en-US" sz="2500" dirty="0">
                <a:latin typeface="Cambria" panose="02040503050406030204" pitchFamily="18" charset="0"/>
                <a:ea typeface="Cambria" panose="02040503050406030204" pitchFamily="18" charset="0"/>
              </a:rPr>
              <a:t> against the increased taxes. Legal debate</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CBIC chairman has refused to give this benefit. Contrary to the entire scheme of value addition. Contrary to the policy of Legitimate Expectations.</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Present provisions of the law make it difficult to take advantage.</a:t>
            </a:r>
          </a:p>
          <a:p>
            <a:pPr marL="742950" lvl="1" indent="-28575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Fit case for representation before Council. If not solved, writ can be filed.</a:t>
            </a:r>
          </a:p>
        </p:txBody>
      </p:sp>
    </p:spTree>
    <p:extLst>
      <p:ext uri="{BB962C8B-B14F-4D97-AF65-F5344CB8AC3E}">
        <p14:creationId xmlns:p14="http://schemas.microsoft.com/office/powerpoint/2010/main" val="34626581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802122A-2013-5AD4-2ACC-82216DD56682}"/>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Credit Impact</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Section 18 – ITC Reversal</a:t>
            </a:r>
          </a:p>
        </p:txBody>
      </p:sp>
      <p:graphicFrame>
        <p:nvGraphicFramePr>
          <p:cNvPr id="8" name="Table 7">
            <a:extLst>
              <a:ext uri="{FF2B5EF4-FFF2-40B4-BE49-F238E27FC236}">
                <a16:creationId xmlns:a16="http://schemas.microsoft.com/office/drawing/2014/main" id="{5D44552C-6254-A1B4-788C-08430C8E580F}"/>
              </a:ext>
            </a:extLst>
          </p:cNvPr>
          <p:cNvGraphicFramePr>
            <a:graphicFrameLocks noGrp="1"/>
          </p:cNvGraphicFramePr>
          <p:nvPr/>
        </p:nvGraphicFramePr>
        <p:xfrm>
          <a:off x="3240804" y="1072676"/>
          <a:ext cx="8532096" cy="5278018"/>
        </p:xfrm>
        <a:graphic>
          <a:graphicData uri="http://schemas.openxmlformats.org/drawingml/2006/table">
            <a:tbl>
              <a:tblPr firstRow="1" bandRow="1">
                <a:tableStyleId>{5C22544A-7EE6-4342-B048-85BDC9FD1C3A}</a:tableStyleId>
              </a:tblPr>
              <a:tblGrid>
                <a:gridCol w="8532096">
                  <a:extLst>
                    <a:ext uri="{9D8B030D-6E8A-4147-A177-3AD203B41FA5}">
                      <a16:colId xmlns:a16="http://schemas.microsoft.com/office/drawing/2014/main" val="44010737"/>
                    </a:ext>
                  </a:extLst>
                </a:gridCol>
              </a:tblGrid>
              <a:tr h="486626">
                <a:tc>
                  <a:txBody>
                    <a:bodyPr/>
                    <a:lstStyle/>
                    <a:p>
                      <a:pPr algn="just"/>
                      <a:r>
                        <a:rPr lang="en-IN" sz="2400">
                          <a:latin typeface="Cambria" panose="02040503050406030204" pitchFamily="18" charset="0"/>
                          <a:ea typeface="Cambria" panose="02040503050406030204" pitchFamily="18" charset="0"/>
                        </a:rPr>
                        <a:t>Section 18(4)</a:t>
                      </a:r>
                    </a:p>
                  </a:txBody>
                  <a:tcPr/>
                </a:tc>
                <a:extLst>
                  <a:ext uri="{0D108BD9-81ED-4DB2-BD59-A6C34878D82A}">
                    <a16:rowId xmlns:a16="http://schemas.microsoft.com/office/drawing/2014/main" val="2337359591"/>
                  </a:ext>
                </a:extLst>
              </a:tr>
              <a:tr h="48662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b="1">
                          <a:latin typeface="Cambria" panose="02040503050406030204" pitchFamily="18" charset="0"/>
                          <a:ea typeface="Cambria" panose="02040503050406030204" pitchFamily="18" charset="0"/>
                        </a:rPr>
                        <a:t>Applicable when taxable supply becomes exempt supply</a:t>
                      </a:r>
                    </a:p>
                  </a:txBody>
                  <a:tcPr/>
                </a:tc>
                <a:extLst>
                  <a:ext uri="{0D108BD9-81ED-4DB2-BD59-A6C34878D82A}">
                    <a16:rowId xmlns:a16="http://schemas.microsoft.com/office/drawing/2014/main" val="354930649"/>
                  </a:ext>
                </a:extLst>
              </a:tr>
              <a:tr h="123528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dk1"/>
                          </a:solidFill>
                          <a:latin typeface="Cambria" panose="02040503050406030204" pitchFamily="18" charset="0"/>
                          <a:ea typeface="Cambria" panose="02040503050406030204" pitchFamily="18" charset="0"/>
                          <a:cs typeface="+mn-cs"/>
                        </a:rPr>
                        <a:t>ITC to be reversed on input tax in respect of inputs held in stock and inputs contained in semi-finished or finished goods held in stock and on capital goods (percentage basis)</a:t>
                      </a:r>
                      <a:endParaRPr lang="en-IN" sz="2400" i="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657240287"/>
                  </a:ext>
                </a:extLst>
              </a:tr>
              <a:tr h="86095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i="0" dirty="0">
                          <a:latin typeface="Cambria" panose="02040503050406030204" pitchFamily="18" charset="0"/>
                          <a:ea typeface="Cambria" panose="02040503050406030204" pitchFamily="18" charset="0"/>
                        </a:rPr>
                        <a:t>The balance of ITC, if any, lying in his ECL shall lapse.</a:t>
                      </a:r>
                      <a:endParaRPr lang="en-IN" sz="2400" i="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375660223"/>
                  </a:ext>
                </a:extLst>
              </a:tr>
              <a:tr h="86095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i="0">
                          <a:latin typeface="Cambria" panose="02040503050406030204" pitchFamily="18" charset="0"/>
                          <a:ea typeface="Cambria" panose="02040503050406030204" pitchFamily="18" charset="0"/>
                        </a:rPr>
                        <a:t>Cost of ITC reversal must be considered before passing on benefit to customers. </a:t>
                      </a:r>
                    </a:p>
                  </a:txBody>
                  <a:tcPr/>
                </a:tc>
                <a:extLst>
                  <a:ext uri="{0D108BD9-81ED-4DB2-BD59-A6C34878D82A}">
                    <a16:rowId xmlns:a16="http://schemas.microsoft.com/office/drawing/2014/main" val="3899836496"/>
                  </a:ext>
                </a:extLst>
              </a:tr>
              <a:tr h="86095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i="0">
                          <a:latin typeface="Cambria" panose="02040503050406030204" pitchFamily="18" charset="0"/>
                          <a:ea typeface="Cambria" panose="02040503050406030204" pitchFamily="18" charset="0"/>
                        </a:rPr>
                        <a:t>Does not apply to concessional/conditional rates, i.e. 5% without ITC.</a:t>
                      </a:r>
                    </a:p>
                  </a:txBody>
                  <a:tcPr/>
                </a:tc>
                <a:extLst>
                  <a:ext uri="{0D108BD9-81ED-4DB2-BD59-A6C34878D82A}">
                    <a16:rowId xmlns:a16="http://schemas.microsoft.com/office/drawing/2014/main" val="3740849623"/>
                  </a:ext>
                </a:extLst>
              </a:tr>
              <a:tr h="48662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i="1" dirty="0">
                          <a:latin typeface="Cambria" panose="02040503050406030204" pitchFamily="18" charset="0"/>
                          <a:ea typeface="Cambria" panose="02040503050406030204" pitchFamily="18" charset="0"/>
                        </a:rPr>
                        <a:t>32 items as per GST 2.0 (becoming exempt)</a:t>
                      </a:r>
                    </a:p>
                  </a:txBody>
                  <a:tcPr/>
                </a:tc>
                <a:extLst>
                  <a:ext uri="{0D108BD9-81ED-4DB2-BD59-A6C34878D82A}">
                    <a16:rowId xmlns:a16="http://schemas.microsoft.com/office/drawing/2014/main" val="617487476"/>
                  </a:ext>
                </a:extLst>
              </a:tr>
            </a:tbl>
          </a:graphicData>
        </a:graphic>
      </p:graphicFrame>
    </p:spTree>
    <p:extLst>
      <p:ext uri="{BB962C8B-B14F-4D97-AF65-F5344CB8AC3E}">
        <p14:creationId xmlns:p14="http://schemas.microsoft.com/office/powerpoint/2010/main" val="4037095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95DCD-A09A-5E8F-6C2F-92A61076C98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F703363F-5E05-B9FF-70AE-9CE7C0CEF440}"/>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B28072C8-7A9F-B14D-9457-1EE3476D36D8}"/>
              </a:ext>
            </a:extLst>
          </p:cNvPr>
          <p:cNvSpPr>
            <a:spLocks noGrp="1"/>
          </p:cNvSpPr>
          <p:nvPr>
            <p:ph type="body" sz="quarter" idx="28"/>
          </p:nvPr>
        </p:nvSpPr>
        <p:spPr>
          <a:xfrm>
            <a:off x="3483747" y="1111811"/>
            <a:ext cx="8295085" cy="5468979"/>
          </a:xfrm>
        </p:spPr>
        <p:txBody>
          <a:bodyPr/>
          <a:lstStyle/>
          <a:p>
            <a:pPr marL="457200" lvl="1" indent="0" algn="just">
              <a:lnSpc>
                <a:spcPct val="150000"/>
              </a:lnSpc>
              <a:buNone/>
            </a:pPr>
            <a:endParaRPr lang="en-IN" sz="2000" dirty="0"/>
          </a:p>
          <a:p>
            <a:pPr lvl="1" algn="just">
              <a:lnSpc>
                <a:spcPct val="150000"/>
              </a:lnSpc>
            </a:pPr>
            <a:endParaRPr lang="en-US" sz="2000" b="0" i="0" u="none"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9C6ABC44-B14C-1BFC-9883-6723E30B85CA}"/>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Defaults</a:t>
            </a:r>
          </a:p>
        </p:txBody>
      </p:sp>
      <p:sp>
        <p:nvSpPr>
          <p:cNvPr id="15" name="Slide Number Placeholder 13">
            <a:extLst>
              <a:ext uri="{FF2B5EF4-FFF2-40B4-BE49-F238E27FC236}">
                <a16:creationId xmlns:a16="http://schemas.microsoft.com/office/drawing/2014/main" id="{F81515AF-F4F1-1EE2-4C85-A041DB73EE21}"/>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ECF7320-E6FB-C38D-B05B-A17CA24C34D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18532BA0-E887-4E45-384B-B9998B60E056}"/>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C73FA027-4A34-C032-F3A8-11A59BB59E79}"/>
              </a:ext>
            </a:extLst>
          </p:cNvPr>
          <p:cNvSpPr txBox="1"/>
          <p:nvPr/>
        </p:nvSpPr>
        <p:spPr>
          <a:xfrm>
            <a:off x="-18435" y="126974"/>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Why GST Needed a 2.0 Overhaul</a:t>
            </a:r>
          </a:p>
        </p:txBody>
      </p:sp>
      <p:sp>
        <p:nvSpPr>
          <p:cNvPr id="8" name="Rectangle: Rounded Corners 7">
            <a:extLst>
              <a:ext uri="{FF2B5EF4-FFF2-40B4-BE49-F238E27FC236}">
                <a16:creationId xmlns:a16="http://schemas.microsoft.com/office/drawing/2014/main" id="{11867F32-7C08-6F31-4DB3-6DE1A45C2836}"/>
              </a:ext>
            </a:extLst>
          </p:cNvPr>
          <p:cNvSpPr/>
          <p:nvPr/>
        </p:nvSpPr>
        <p:spPr>
          <a:xfrm>
            <a:off x="3865454" y="1337733"/>
            <a:ext cx="3805345" cy="20889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000" b="1">
                <a:latin typeface="Cambria" panose="02040503050406030204" pitchFamily="18" charset="0"/>
                <a:ea typeface="Cambria" panose="02040503050406030204" pitchFamily="18" charset="0"/>
              </a:rPr>
              <a:t>Complex Multi-Slab System</a:t>
            </a:r>
          </a:p>
          <a:p>
            <a:pPr algn="just"/>
            <a:r>
              <a:rPr lang="en-US" sz="2000">
                <a:latin typeface="Cambria" panose="02040503050406030204" pitchFamily="18" charset="0"/>
                <a:ea typeface="Cambria" panose="02040503050406030204" pitchFamily="18" charset="0"/>
              </a:rPr>
              <a:t>Led to frequent classification disputes.</a:t>
            </a:r>
          </a:p>
          <a:p>
            <a:pPr algn="just"/>
            <a:endParaRPr lang="en-IN" sz="1900" dirty="0">
              <a:latin typeface="Cambria" panose="02040503050406030204" pitchFamily="18" charset="0"/>
              <a:ea typeface="Cambria" panose="02040503050406030204" pitchFamily="18" charset="0"/>
            </a:endParaRPr>
          </a:p>
        </p:txBody>
      </p:sp>
      <p:sp>
        <p:nvSpPr>
          <p:cNvPr id="20" name="Rectangle: Rounded Corners 19">
            <a:extLst>
              <a:ext uri="{FF2B5EF4-FFF2-40B4-BE49-F238E27FC236}">
                <a16:creationId xmlns:a16="http://schemas.microsoft.com/office/drawing/2014/main" id="{7D515FD3-C339-33F1-4441-66E6A0049E33}"/>
              </a:ext>
            </a:extLst>
          </p:cNvPr>
          <p:cNvSpPr/>
          <p:nvPr/>
        </p:nvSpPr>
        <p:spPr>
          <a:xfrm>
            <a:off x="3925491" y="3826779"/>
            <a:ext cx="3805345" cy="218349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600" b="1" dirty="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Subdued Consumption Growth</a:t>
            </a:r>
          </a:p>
          <a:p>
            <a:pPr algn="just"/>
            <a:r>
              <a:rPr lang="en-US" sz="2000">
                <a:latin typeface="Cambria" panose="02040503050406030204" pitchFamily="18" charset="0"/>
                <a:ea typeface="Cambria" panose="02040503050406030204" pitchFamily="18" charset="0"/>
              </a:rPr>
              <a:t>Post-pandemic economic recovery saw consumption growth subdued, thus requiring </a:t>
            </a:r>
            <a:r>
              <a:rPr lang="en-US" sz="2000" b="1">
                <a:latin typeface="Cambria" panose="02040503050406030204" pitchFamily="18" charset="0"/>
                <a:ea typeface="Cambria" panose="02040503050406030204" pitchFamily="18" charset="0"/>
              </a:rPr>
              <a:t>fiscal stimulus.</a:t>
            </a:r>
            <a:endParaRPr lang="en-US" sz="2000">
              <a:latin typeface="Cambria" panose="02040503050406030204" pitchFamily="18" charset="0"/>
              <a:ea typeface="Cambria" panose="02040503050406030204" pitchFamily="18" charset="0"/>
            </a:endParaRPr>
          </a:p>
          <a:p>
            <a:pPr algn="just"/>
            <a:endParaRPr lang="en-IN" sz="1600" dirty="0">
              <a:latin typeface="Cambria" panose="02040503050406030204" pitchFamily="18" charset="0"/>
              <a:ea typeface="Cambria" panose="02040503050406030204" pitchFamily="18" charset="0"/>
            </a:endParaRPr>
          </a:p>
        </p:txBody>
      </p:sp>
      <p:sp>
        <p:nvSpPr>
          <p:cNvPr id="21" name="Rectangle: Rounded Corners 20">
            <a:extLst>
              <a:ext uri="{FF2B5EF4-FFF2-40B4-BE49-F238E27FC236}">
                <a16:creationId xmlns:a16="http://schemas.microsoft.com/office/drawing/2014/main" id="{4F998D44-8F6A-DC26-EB09-A8111049E88D}"/>
              </a:ext>
            </a:extLst>
          </p:cNvPr>
          <p:cNvSpPr/>
          <p:nvPr/>
        </p:nvSpPr>
        <p:spPr>
          <a:xfrm>
            <a:off x="7973487" y="3826778"/>
            <a:ext cx="3805345" cy="218349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700" b="1" dirty="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Need for Further Simplification</a:t>
            </a:r>
          </a:p>
          <a:p>
            <a:pPr algn="just"/>
            <a:r>
              <a:rPr lang="en-US" sz="2000">
                <a:latin typeface="Cambria" panose="02040503050406030204" pitchFamily="18" charset="0"/>
                <a:ea typeface="Cambria" panose="02040503050406030204" pitchFamily="18" charset="0"/>
              </a:rPr>
              <a:t>Reform initiative by simplifying the tax structure and enhancing transparency in the entire tax ecosystem.</a:t>
            </a:r>
          </a:p>
          <a:p>
            <a:pPr algn="just"/>
            <a:endParaRPr lang="en-IN" sz="1700" dirty="0">
              <a:latin typeface="Cambria" panose="02040503050406030204" pitchFamily="18" charset="0"/>
              <a:ea typeface="Cambria" panose="02040503050406030204" pitchFamily="18" charset="0"/>
            </a:endParaRPr>
          </a:p>
        </p:txBody>
      </p:sp>
      <p:sp>
        <p:nvSpPr>
          <p:cNvPr id="22" name="Rectangle: Rounded Corners 21">
            <a:extLst>
              <a:ext uri="{FF2B5EF4-FFF2-40B4-BE49-F238E27FC236}">
                <a16:creationId xmlns:a16="http://schemas.microsoft.com/office/drawing/2014/main" id="{D4411926-C658-EE0A-F48D-3E86D89ABFA2}"/>
              </a:ext>
            </a:extLst>
          </p:cNvPr>
          <p:cNvSpPr/>
          <p:nvPr/>
        </p:nvSpPr>
        <p:spPr>
          <a:xfrm>
            <a:off x="7973487" y="1337732"/>
            <a:ext cx="3805345" cy="20889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2000" b="1" dirty="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Inverted Duty Structures</a:t>
            </a:r>
          </a:p>
          <a:p>
            <a:pPr algn="just"/>
            <a:r>
              <a:rPr lang="en-US" sz="2000">
                <a:latin typeface="Cambria" panose="02040503050406030204" pitchFamily="18" charset="0"/>
                <a:ea typeface="Cambria" panose="02040503050406030204" pitchFamily="18" charset="0"/>
              </a:rPr>
              <a:t>Blocked working capital for businesses and delayed refunds</a:t>
            </a:r>
            <a:r>
              <a:rPr lang="en-IN" sz="2000">
                <a:latin typeface="Cambria" panose="02040503050406030204" pitchFamily="18" charset="0"/>
                <a:ea typeface="Cambria" panose="02040503050406030204" pitchFamily="18" charset="0"/>
              </a:rPr>
              <a:t>.</a:t>
            </a:r>
          </a:p>
          <a:p>
            <a:pPr algn="just"/>
            <a:endParaRPr lang="en-US" sz="20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496716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Reversal of ITC through Credit/Cash</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76549C49-1BB8-403B-92CC-5E9224FCC94A}"/>
              </a:ext>
            </a:extLst>
          </p:cNvPr>
          <p:cNvSpPr txBox="1"/>
          <p:nvPr/>
        </p:nvSpPr>
        <p:spPr>
          <a:xfrm>
            <a:off x="3494313" y="1066979"/>
            <a:ext cx="8527169" cy="4493538"/>
          </a:xfrm>
          <a:prstGeom prst="rect">
            <a:avLst/>
          </a:prstGeom>
          <a:noFill/>
        </p:spPr>
        <p:txBody>
          <a:bodyPr wrap="square">
            <a:spAutoFit/>
          </a:bodyPr>
          <a:lstStyle/>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Section 18 (4) provides for ITC reversal pertaining to goods in inventory</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Rule 44 provides for a computation mechanism- invoice level computation, FIFO, CA certified, payment through ITC-03</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Applies to </a:t>
            </a:r>
            <a:r>
              <a:rPr lang="en-US" sz="2600" dirty="0" err="1">
                <a:latin typeface="Cambria" panose="02040503050406030204" pitchFamily="18" charset="0"/>
                <a:ea typeface="Cambria" panose="02040503050406030204" pitchFamily="18" charset="0"/>
              </a:rPr>
              <a:t>Cess</a:t>
            </a:r>
            <a:r>
              <a:rPr lang="en-US" sz="2600" dirty="0">
                <a:latin typeface="Cambria" panose="02040503050406030204" pitchFamily="18" charset="0"/>
                <a:ea typeface="Cambria" panose="02040503050406030204" pitchFamily="18" charset="0"/>
              </a:rPr>
              <a:t> also? </a:t>
            </a:r>
            <a:r>
              <a:rPr lang="en-US" sz="2600" i="1" dirty="0">
                <a:latin typeface="Cambria" panose="02040503050406030204" pitchFamily="18" charset="0"/>
                <a:ea typeface="Cambria" panose="02040503050406030204" pitchFamily="18" charset="0"/>
              </a:rPr>
              <a:t>Mutatis mutandis </a:t>
            </a:r>
            <a:r>
              <a:rPr lang="en-US" sz="2600" dirty="0">
                <a:latin typeface="Cambria" panose="02040503050406030204" pitchFamily="18" charset="0"/>
                <a:ea typeface="Cambria" panose="02040503050406030204" pitchFamily="18" charset="0"/>
              </a:rPr>
              <a:t>provision</a:t>
            </a:r>
          </a:p>
          <a:p>
            <a:pPr marL="742950" lvl="1" indent="-285750" algn="just">
              <a:buFont typeface="Arial" panose="020B0604020202020204" pitchFamily="34" charset="0"/>
              <a:buChar char="•"/>
            </a:pPr>
            <a:r>
              <a:rPr lang="en-US" sz="2600" dirty="0" err="1">
                <a:latin typeface="Cambria" panose="02040503050406030204" pitchFamily="18" charset="0"/>
                <a:ea typeface="Cambria" panose="02040503050406030204" pitchFamily="18" charset="0"/>
              </a:rPr>
              <a:t>Cess</a:t>
            </a:r>
            <a:r>
              <a:rPr lang="en-US" sz="2600" dirty="0">
                <a:latin typeface="Cambria" panose="02040503050406030204" pitchFamily="18" charset="0"/>
                <a:ea typeface="Cambria" panose="02040503050406030204" pitchFamily="18" charset="0"/>
              </a:rPr>
              <a:t> availed earlier and utilized legitimately – can it be demanded now by creating a charge u/s 18 (4)</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Implications in case some of the products become exempt- i.e., paneer becoming exempt from 5%.- manner of computation?</a:t>
            </a:r>
          </a:p>
        </p:txBody>
      </p:sp>
    </p:spTree>
    <p:extLst>
      <p:ext uri="{BB962C8B-B14F-4D97-AF65-F5344CB8AC3E}">
        <p14:creationId xmlns:p14="http://schemas.microsoft.com/office/powerpoint/2010/main" val="1298026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8D7B57C4-2D7D-F125-76F4-7C231697164D}"/>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Refund of accumulated ITC due to rate changes</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6EBE0A65-B613-43B7-AD2D-7FC463530BF9}"/>
              </a:ext>
            </a:extLst>
          </p:cNvPr>
          <p:cNvSpPr txBox="1"/>
          <p:nvPr/>
        </p:nvSpPr>
        <p:spPr>
          <a:xfrm>
            <a:off x="3347357" y="1066979"/>
            <a:ext cx="8507186" cy="4893647"/>
          </a:xfrm>
          <a:prstGeom prst="rect">
            <a:avLst/>
          </a:prstGeom>
          <a:noFill/>
        </p:spPr>
        <p:txBody>
          <a:bodyPr wrap="square">
            <a:spAutoFit/>
          </a:bodyPr>
          <a:lstStyle/>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Items undergo rate changes from 22</a:t>
            </a:r>
            <a:r>
              <a:rPr lang="en-US" sz="2600" baseline="30000" dirty="0">
                <a:latin typeface="Cambria" panose="02040503050406030204" pitchFamily="18" charset="0"/>
                <a:ea typeface="Cambria" panose="02040503050406030204" pitchFamily="18" charset="0"/>
              </a:rPr>
              <a:t>nd</a:t>
            </a:r>
            <a:r>
              <a:rPr lang="en-US" sz="2600" dirty="0">
                <a:latin typeface="Cambria" panose="02040503050406030204" pitchFamily="18" charset="0"/>
                <a:ea typeface="Cambria" panose="02040503050406030204" pitchFamily="18" charset="0"/>
              </a:rPr>
              <a:t> September</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ITC accumulated on goods purchased at a higher rate but sold at a lower rate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Can be utilized against future liability. But result in temporary or permanent blockage of ITC.</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Circular No. 135/05/2020 – GST</a:t>
            </a:r>
          </a:p>
          <a:p>
            <a:pPr lvl="1" algn="just"/>
            <a:r>
              <a:rPr lang="en-US" sz="2600" i="1" dirty="0">
                <a:latin typeface="Cambria" panose="02040503050406030204" pitchFamily="18" charset="0"/>
                <a:ea typeface="Cambria" panose="02040503050406030204" pitchFamily="18" charset="0"/>
              </a:rPr>
              <a:t>It is hereby clarified that refund of accumulated ITC under clause (ii) of sub-section (3) of section 54 of the CGST Act would not be applicable in cases where the input and the output supplies are the same.</a:t>
            </a:r>
          </a:p>
          <a:p>
            <a:pPr marL="742950" lvl="1" indent="-28575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FAQ dated 03</a:t>
            </a:r>
            <a:r>
              <a:rPr lang="en-US" sz="2600" baseline="30000" dirty="0">
                <a:latin typeface="Cambria" panose="02040503050406030204" pitchFamily="18" charset="0"/>
                <a:ea typeface="Cambria" panose="02040503050406030204" pitchFamily="18" charset="0"/>
              </a:rPr>
              <a:t>rd</a:t>
            </a:r>
            <a:r>
              <a:rPr lang="en-US" sz="2600" dirty="0">
                <a:latin typeface="Cambria" panose="02040503050406030204" pitchFamily="18" charset="0"/>
                <a:ea typeface="Cambria" panose="02040503050406030204" pitchFamily="18" charset="0"/>
              </a:rPr>
              <a:t> September 2025 denies a refund in such cases</a:t>
            </a:r>
          </a:p>
        </p:txBody>
      </p:sp>
    </p:spTree>
    <p:extLst>
      <p:ext uri="{BB962C8B-B14F-4D97-AF65-F5344CB8AC3E}">
        <p14:creationId xmlns:p14="http://schemas.microsoft.com/office/powerpoint/2010/main" val="40909821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F8B2B-5F89-A4F8-993D-0784B03C430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5549F7D3-0BDB-189D-B218-45239DF04FB8}"/>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E7B5A356-F81F-195B-B2BA-1677E9084E0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3557391F-2D3F-D23A-4314-1C01253ADDCC}"/>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554C2C02-EEE1-6908-61EB-E92AE133587C}"/>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A423FCDF-B794-53DA-72C3-348849E2C11A}"/>
              </a:ext>
            </a:extLst>
          </p:cNvPr>
          <p:cNvSpPr txBox="1"/>
          <p:nvPr/>
        </p:nvSpPr>
        <p:spPr>
          <a:xfrm>
            <a:off x="-18435" y="146161"/>
            <a:ext cx="8805825" cy="584775"/>
          </a:xfrm>
          <a:prstGeom prst="rect">
            <a:avLst/>
          </a:prstGeom>
          <a:noFill/>
        </p:spPr>
        <p:txBody>
          <a:bodyPr wrap="square">
            <a:spAutoFit/>
          </a:bodyPr>
          <a:lstStyle/>
          <a:p>
            <a:r>
              <a:rPr lang="en-US" sz="3200">
                <a:solidFill>
                  <a:schemeClr val="bg1"/>
                </a:solidFill>
                <a:latin typeface="Cambria" panose="02040503050406030204" pitchFamily="18" charset="0"/>
                <a:ea typeface="Cambria" panose="02040503050406030204" pitchFamily="18" charset="0"/>
              </a:rPr>
              <a:t>Refund of accumulated ITC due to rate changes</a:t>
            </a:r>
            <a:endParaRPr lang="en-IN" sz="3200">
              <a:solidFill>
                <a:schemeClr val="bg1"/>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3205BED7-CD27-FB63-D1DC-4F3BAC217270}"/>
              </a:ext>
            </a:extLst>
          </p:cNvPr>
          <p:cNvSpPr txBox="1"/>
          <p:nvPr/>
        </p:nvSpPr>
        <p:spPr>
          <a:xfrm>
            <a:off x="2254685" y="1066979"/>
            <a:ext cx="9599858" cy="5201424"/>
          </a:xfrm>
          <a:prstGeom prst="rect">
            <a:avLst/>
          </a:prstGeom>
          <a:noFill/>
        </p:spPr>
        <p:txBody>
          <a:bodyPr wrap="square">
            <a:spAutoFit/>
          </a:bodyPr>
          <a:lstStyle/>
          <a:p>
            <a:pPr marL="742950" lvl="1" indent="-285750" algn="just">
              <a:buFont typeface="Arial" panose="020B0604020202020204" pitchFamily="34" charset="0"/>
              <a:buChar char="•"/>
            </a:pPr>
            <a:r>
              <a:rPr lang="en-US" sz="2600" dirty="0" err="1">
                <a:latin typeface="Cambria" panose="02040503050406030204" pitchFamily="18" charset="0"/>
                <a:ea typeface="Cambria" panose="02040503050406030204" pitchFamily="18" charset="0"/>
              </a:rPr>
              <a:t>Gauwahati</a:t>
            </a:r>
            <a:r>
              <a:rPr lang="en-US" sz="2600" dirty="0">
                <a:latin typeface="Cambria" panose="02040503050406030204" pitchFamily="18" charset="0"/>
                <a:ea typeface="Cambria" panose="02040503050406030204" pitchFamily="18" charset="0"/>
              </a:rPr>
              <a:t> HC in the case of </a:t>
            </a:r>
            <a:r>
              <a:rPr lang="en-US" sz="2600" b="1" dirty="0">
                <a:latin typeface="Cambria" panose="02040503050406030204" pitchFamily="18" charset="0"/>
                <a:ea typeface="Cambria" panose="02040503050406030204" pitchFamily="18" charset="0"/>
              </a:rPr>
              <a:t>BMG Informatics Pvt. Ltd. V. Union of India held that a </a:t>
            </a:r>
            <a:r>
              <a:rPr lang="en-US" sz="2600" dirty="0">
                <a:latin typeface="Cambria" panose="02040503050406030204" pitchFamily="18" charset="0"/>
                <a:ea typeface="Cambria" panose="02040503050406030204" pitchFamily="18" charset="0"/>
              </a:rPr>
              <a:t>refund is admissible.</a:t>
            </a:r>
          </a:p>
          <a:p>
            <a:pPr lvl="1" algn="just"/>
            <a:r>
              <a:rPr lang="en-US" sz="2000" i="1" dirty="0">
                <a:latin typeface="Cambria" panose="02040503050406030204" pitchFamily="18" charset="0"/>
                <a:ea typeface="Cambria" panose="02040503050406030204" pitchFamily="18" charset="0"/>
              </a:rPr>
              <a:t>28. Consequently, in view of the clear unambiguous provisions of Section 54(3) (ii) providing that a refund of the unutilized input tax credit would be available in the event the rate of tax on the input supplies is higher than the rate of tax on output supplies, </a:t>
            </a:r>
            <a:r>
              <a:rPr lang="en-US" sz="2000" b="1" i="1" dirty="0">
                <a:latin typeface="Cambria" panose="02040503050406030204" pitchFamily="18" charset="0"/>
                <a:ea typeface="Cambria" panose="02040503050406030204" pitchFamily="18" charset="0"/>
              </a:rPr>
              <a:t>we are of the view that the provisions of paragraph 3.2 of the circular No. 135/05/2020-GST dated 31.03.2020 providing that even though different tax rate may be attracted at different point of time, but the refund of the accumulated unutilized tax credit will not be available under Section 54(3)(ii) of the CGST Act of 2017 in cases where the input and output supplies are same, would have to be ignored.</a:t>
            </a:r>
          </a:p>
          <a:p>
            <a:pPr lvl="1" algn="just"/>
            <a:endParaRPr lang="en-US" sz="2000" i="1" dirty="0">
              <a:latin typeface="Cambria" panose="02040503050406030204" pitchFamily="18" charset="0"/>
              <a:ea typeface="Cambria" panose="02040503050406030204" pitchFamily="18" charset="0"/>
            </a:endParaRPr>
          </a:p>
          <a:p>
            <a:pPr lvl="1" algn="just"/>
            <a:r>
              <a:rPr lang="en-US" sz="2000" i="1" dirty="0">
                <a:latin typeface="Cambria" panose="02040503050406030204" pitchFamily="18" charset="0"/>
                <a:ea typeface="Cambria" panose="02040503050406030204" pitchFamily="18" charset="0"/>
              </a:rPr>
              <a:t>29. Consequent upon the conclusion arrived at, we are of the view that the rejection of the claim for refund by the petitioner assessee in the order dated 22.05.2020 of the Assistant Commissioner by referring to the provisions of paragraph 3.2 of the circular No. 135/05/2020-GST dated 31.03.2020 would be unsustainable in law.</a:t>
            </a:r>
          </a:p>
        </p:txBody>
      </p:sp>
    </p:spTree>
    <p:extLst>
      <p:ext uri="{BB962C8B-B14F-4D97-AF65-F5344CB8AC3E}">
        <p14:creationId xmlns:p14="http://schemas.microsoft.com/office/powerpoint/2010/main" val="1335369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97866-EFAF-5688-C8B1-065BEA4C272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41978B-A9DE-0980-1938-AC927BD11D0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70BE4377-E73C-477F-2768-0BF884F4651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EF3B7BCA-300F-844C-DB4A-7D32B0C5A16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C83A181-EE87-4E36-4C4D-0D269D0771A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effectLst/>
                <a:latin typeface="Cambria" panose="02040503050406030204" pitchFamily="18" charset="0"/>
                <a:ea typeface="Cambria" panose="02040503050406030204" pitchFamily="18" charset="0"/>
                <a:cs typeface="Times New Roman" panose="02020603050405020304" pitchFamily="18" charset="0"/>
              </a:rPr>
              <a:t>Impact on various sectors- services</a:t>
            </a:r>
            <a:endParaRPr lang="en-IN" sz="3200">
              <a:effectLst/>
              <a:latin typeface="Cambria" panose="02040503050406030204" pitchFamily="18" charset="0"/>
              <a:ea typeface="Cambria" panose="02040503050406030204" pitchFamily="18" charset="0"/>
              <a:cs typeface="Times New Roman" panose="02020603050405020304" pitchFamily="18" charset="0"/>
            </a:endParaRPr>
          </a:p>
          <a:p>
            <a:pPr algn="ctr"/>
            <a:endParaRPr lang="en-IN"/>
          </a:p>
        </p:txBody>
      </p:sp>
      <p:pic>
        <p:nvPicPr>
          <p:cNvPr id="3074" name="Picture 2" descr="Service Sector in India: Meaning, Role ...">
            <a:extLst>
              <a:ext uri="{FF2B5EF4-FFF2-40B4-BE49-F238E27FC236}">
                <a16:creationId xmlns:a16="http://schemas.microsoft.com/office/drawing/2014/main" id="{03CE2B33-A284-445A-A0C8-1B465FA655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0743" y="1066979"/>
            <a:ext cx="7004957" cy="3325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7732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2F953-D0C0-3EA0-A6D4-5840CB3F735F}"/>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4574ABC-82EF-7E44-C97C-59E6A67D01BF}"/>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4B823862-6370-3739-2A3D-60BBDB6C9A60}"/>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Existing Law vs 2.0</a:t>
            </a:r>
          </a:p>
        </p:txBody>
      </p:sp>
      <p:sp>
        <p:nvSpPr>
          <p:cNvPr id="15" name="Slide Number Placeholder 13">
            <a:extLst>
              <a:ext uri="{FF2B5EF4-FFF2-40B4-BE49-F238E27FC236}">
                <a16:creationId xmlns:a16="http://schemas.microsoft.com/office/drawing/2014/main" id="{2D7E6A4B-6DAD-DF64-32FA-D676A6D9E435}"/>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386CE385-E678-76EF-25B3-E9148A669552}"/>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3AD296E2-9049-888B-AE8B-5B4F83896819}"/>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2B7DC114-157E-0CDF-4214-8F7126396EBC}"/>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Construction Sector</a:t>
            </a:r>
          </a:p>
        </p:txBody>
      </p:sp>
      <p:sp>
        <p:nvSpPr>
          <p:cNvPr id="8" name="TextBox 7">
            <a:extLst>
              <a:ext uri="{FF2B5EF4-FFF2-40B4-BE49-F238E27FC236}">
                <a16:creationId xmlns:a16="http://schemas.microsoft.com/office/drawing/2014/main" id="{2145FF1A-7BDD-6BCB-B053-E07E13B7AC01}"/>
              </a:ext>
            </a:extLst>
          </p:cNvPr>
          <p:cNvSpPr txBox="1"/>
          <p:nvPr/>
        </p:nvSpPr>
        <p:spPr>
          <a:xfrm>
            <a:off x="3413188" y="1057359"/>
            <a:ext cx="8569707" cy="5016758"/>
          </a:xfrm>
          <a:prstGeom prst="rect">
            <a:avLst/>
          </a:prstGeom>
          <a:noFill/>
        </p:spPr>
        <p:txBody>
          <a:bodyPr wrap="square">
            <a:spAutoFit/>
          </a:bodyPr>
          <a:lstStyle/>
          <a:p>
            <a:pPr algn="just"/>
            <a:r>
              <a:rPr lang="en-US" sz="2000" b="1">
                <a:latin typeface="Cambria" panose="02040503050406030204" pitchFamily="18" charset="0"/>
                <a:ea typeface="Cambria" panose="02040503050406030204" pitchFamily="18" charset="0"/>
              </a:rPr>
              <a:t>Existing Law</a:t>
            </a:r>
            <a:endParaRPr lang="en-US"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Cement taxed at </a:t>
            </a:r>
            <a:r>
              <a:rPr lang="en-US" sz="2000" b="1">
                <a:latin typeface="Cambria" panose="02040503050406030204" pitchFamily="18" charset="0"/>
                <a:ea typeface="Cambria" panose="02040503050406030204" pitchFamily="18" charset="0"/>
              </a:rPr>
              <a:t>28% GST</a:t>
            </a:r>
            <a:r>
              <a:rPr lang="en-US" sz="2000">
                <a:latin typeface="Cambria" panose="02040503050406030204" pitchFamily="18" charset="0"/>
                <a:ea typeface="Cambria" panose="02040503050406030204" pitchFamily="18" charset="0"/>
              </a:rPr>
              <a:t> → high project costs, unutilized ITC, and working capital blockages.</a:t>
            </a: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Bricks, tiles, inlay work taxed under multiple slabs (5%, 12%, 18%) → </a:t>
            </a:r>
            <a:r>
              <a:rPr lang="en-US" sz="2000" b="1">
                <a:latin typeface="Cambria" panose="02040503050406030204" pitchFamily="18" charset="0"/>
                <a:ea typeface="Cambria" panose="02040503050406030204" pitchFamily="18" charset="0"/>
              </a:rPr>
              <a:t>classification disputes &amp; compliance issues</a:t>
            </a:r>
            <a:r>
              <a:rPr lang="en-US" sz="200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Coal taxed at 5% + </a:t>
            </a:r>
            <a:r>
              <a:rPr lang="en-US" sz="2000" b="1">
                <a:latin typeface="Cambria" panose="02040503050406030204" pitchFamily="18" charset="0"/>
                <a:ea typeface="Cambria" panose="02040503050406030204" pitchFamily="18" charset="0"/>
              </a:rPr>
              <a:t>₹400/MT compensation </a:t>
            </a:r>
            <a:r>
              <a:rPr lang="en-US" sz="2000" b="1" err="1">
                <a:latin typeface="Cambria" panose="02040503050406030204" pitchFamily="18" charset="0"/>
                <a:ea typeface="Cambria" panose="02040503050406030204" pitchFamily="18" charset="0"/>
              </a:rPr>
              <a:t>cess</a:t>
            </a:r>
            <a:r>
              <a:rPr lang="en-US" sz="2000">
                <a:latin typeface="Cambria" panose="02040503050406030204" pitchFamily="18" charset="0"/>
                <a:ea typeface="Cambria" panose="02040503050406030204" pitchFamily="18" charset="0"/>
              </a:rPr>
              <a:t> → increased cost burden for cement manufacturers.</a:t>
            </a:r>
          </a:p>
          <a:p>
            <a:pPr marL="342900" indent="-342900" algn="just">
              <a:buFont typeface="Arial" panose="020B0604020202020204" pitchFamily="34" charset="0"/>
              <a:buChar char="•"/>
            </a:pPr>
            <a:r>
              <a:rPr lang="en-US" sz="2000">
                <a:latin typeface="Cambria" panose="02040503050406030204" pitchFamily="18" charset="0"/>
                <a:ea typeface="Cambria" panose="02040503050406030204" pitchFamily="18" charset="0"/>
              </a:rPr>
              <a:t>ITC blocked for the construction of immovable property → The sector faced </a:t>
            </a:r>
            <a:r>
              <a:rPr lang="en-US" sz="2000" b="1">
                <a:latin typeface="Cambria" panose="02040503050406030204" pitchFamily="18" charset="0"/>
                <a:ea typeface="Cambria" panose="02040503050406030204" pitchFamily="18" charset="0"/>
              </a:rPr>
              <a:t>high tax incidence</a:t>
            </a:r>
            <a:r>
              <a:rPr lang="en-US" sz="2000">
                <a:latin typeface="Cambria" panose="02040503050406030204" pitchFamily="18" charset="0"/>
                <a:ea typeface="Cambria" panose="02040503050406030204" pitchFamily="18" charset="0"/>
              </a:rPr>
              <a:t> and affordability challenges.</a:t>
            </a:r>
          </a:p>
          <a:p>
            <a:pPr algn="just"/>
            <a:endParaRPr lang="en-US" sz="2000" b="1">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GST 2.0 Changes (56th Council)</a:t>
            </a:r>
            <a:endParaRPr lang="en-US"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Cement</a:t>
            </a:r>
            <a:r>
              <a:rPr lang="en-US" sz="2000">
                <a:latin typeface="Cambria" panose="02040503050406030204" pitchFamily="18" charset="0"/>
                <a:ea typeface="Cambria" panose="02040503050406030204" pitchFamily="18" charset="0"/>
              </a:rPr>
              <a:t>: Rate cut from </a:t>
            </a:r>
            <a:r>
              <a:rPr lang="en-US" sz="2000" b="1">
                <a:latin typeface="Cambria" panose="02040503050406030204" pitchFamily="18" charset="0"/>
                <a:ea typeface="Cambria" panose="02040503050406030204" pitchFamily="18" charset="0"/>
              </a:rPr>
              <a:t>28% → 18%</a:t>
            </a:r>
            <a:r>
              <a:rPr lang="en-US" sz="200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Coal</a:t>
            </a:r>
            <a:r>
              <a:rPr lang="en-US" sz="2000">
                <a:latin typeface="Cambria" panose="02040503050406030204" pitchFamily="18" charset="0"/>
                <a:ea typeface="Cambria" panose="02040503050406030204" pitchFamily="18" charset="0"/>
              </a:rPr>
              <a:t>: Rate increased 5% → 18% but </a:t>
            </a:r>
            <a:r>
              <a:rPr lang="en-US" sz="2000" b="1" err="1">
                <a:latin typeface="Cambria" panose="02040503050406030204" pitchFamily="18" charset="0"/>
                <a:ea typeface="Cambria" panose="02040503050406030204" pitchFamily="18" charset="0"/>
              </a:rPr>
              <a:t>cess</a:t>
            </a:r>
            <a:r>
              <a:rPr lang="en-US" sz="2000" b="1">
                <a:latin typeface="Cambria" panose="02040503050406030204" pitchFamily="18" charset="0"/>
                <a:ea typeface="Cambria" panose="02040503050406030204" pitchFamily="18" charset="0"/>
              </a:rPr>
              <a:t> removed</a:t>
            </a:r>
            <a:r>
              <a:rPr lang="en-US" sz="2000">
                <a:latin typeface="Cambria" panose="02040503050406030204" pitchFamily="18" charset="0"/>
                <a:ea typeface="Cambria" panose="02040503050406030204" pitchFamily="18" charset="0"/>
              </a:rPr>
              <a:t> (₹400/MT) → net relief to cement industry.</a:t>
            </a: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Marble &amp; Granite blocks</a:t>
            </a:r>
            <a:r>
              <a:rPr lang="en-US" sz="2000">
                <a:latin typeface="Cambria" panose="02040503050406030204" pitchFamily="18" charset="0"/>
                <a:ea typeface="Cambria" panose="02040503050406030204" pitchFamily="18" charset="0"/>
              </a:rPr>
              <a:t>: 12% → 5%.</a:t>
            </a:r>
          </a:p>
          <a:p>
            <a:pPr marL="342900" indent="-342900" algn="just">
              <a:buFont typeface="Arial" panose="020B0604020202020204" pitchFamily="34" charset="0"/>
              <a:buChar char="•"/>
            </a:pPr>
            <a:r>
              <a:rPr lang="en-US" sz="2000" b="1">
                <a:latin typeface="Cambria" panose="02040503050406030204" pitchFamily="18" charset="0"/>
                <a:ea typeface="Cambria" panose="02040503050406030204" pitchFamily="18" charset="0"/>
              </a:rPr>
              <a:t>Sand lime bricks &amp; stone inlay work</a:t>
            </a:r>
            <a:r>
              <a:rPr lang="en-US" sz="2000">
                <a:latin typeface="Cambria" panose="02040503050406030204" pitchFamily="18" charset="0"/>
                <a:ea typeface="Cambria" panose="02040503050406030204" pitchFamily="18" charset="0"/>
              </a:rPr>
              <a:t>: 12% → 5%.</a:t>
            </a:r>
          </a:p>
        </p:txBody>
      </p:sp>
    </p:spTree>
    <p:extLst>
      <p:ext uri="{BB962C8B-B14F-4D97-AF65-F5344CB8AC3E}">
        <p14:creationId xmlns:p14="http://schemas.microsoft.com/office/powerpoint/2010/main" val="136344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49967-3F6A-BA52-7BC6-35B800586BA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37CCB1A-6248-8D52-3E75-8881FCC5C8C7}"/>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6FF6B781-271C-7559-30D2-494FCCFDA71E}"/>
              </a:ext>
            </a:extLst>
          </p:cNvPr>
          <p:cNvSpPr>
            <a:spLocks noGrp="1"/>
          </p:cNvSpPr>
          <p:nvPr>
            <p:ph type="title"/>
          </p:nvPr>
        </p:nvSpPr>
        <p:spPr>
          <a:xfrm>
            <a:off x="1" y="1601614"/>
            <a:ext cx="2781300" cy="773285"/>
          </a:xfrm>
          <a:solidFill>
            <a:schemeClr val="accent1">
              <a:lumMod val="75000"/>
            </a:schemeClr>
          </a:solidFill>
        </p:spPr>
        <p:txBody>
          <a:bodyPr/>
          <a:lstStyle/>
          <a:p>
            <a:r>
              <a:rPr lang="en-US" sz="2200" b="1" dirty="0">
                <a:solidFill>
                  <a:schemeClr val="bg1"/>
                </a:solidFill>
                <a:latin typeface="Cambria" panose="02040503050406030204" pitchFamily="18" charset="0"/>
                <a:ea typeface="Cambria" panose="02040503050406030204" pitchFamily="18" charset="0"/>
              </a:rPr>
              <a:t>Existing Rate v. GST 2.0 Rate Changes</a:t>
            </a:r>
          </a:p>
        </p:txBody>
      </p:sp>
      <p:sp>
        <p:nvSpPr>
          <p:cNvPr id="15" name="Slide Number Placeholder 13">
            <a:extLst>
              <a:ext uri="{FF2B5EF4-FFF2-40B4-BE49-F238E27FC236}">
                <a16:creationId xmlns:a16="http://schemas.microsoft.com/office/drawing/2014/main" id="{08567333-9252-27EE-6A9E-53E07D204AA1}"/>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5511FFCE-CC9D-2D01-BB60-D7D8F0C5136A}"/>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61D2454E-E2C7-2F2E-984E-C5273070F6B3}"/>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A7FA7B5A-AA47-4A4C-7EEF-E6A7576CF9B3}"/>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Job Work</a:t>
            </a:r>
          </a:p>
        </p:txBody>
      </p:sp>
      <p:graphicFrame>
        <p:nvGraphicFramePr>
          <p:cNvPr id="10" name="Table 9">
            <a:extLst>
              <a:ext uri="{FF2B5EF4-FFF2-40B4-BE49-F238E27FC236}">
                <a16:creationId xmlns:a16="http://schemas.microsoft.com/office/drawing/2014/main" id="{82C5F4F6-7C33-F3A2-B8EF-AA7A71B4B770}"/>
              </a:ext>
            </a:extLst>
          </p:cNvPr>
          <p:cNvGraphicFramePr>
            <a:graphicFrameLocks noGrp="1"/>
          </p:cNvGraphicFramePr>
          <p:nvPr>
            <p:extLst>
              <p:ext uri="{D42A27DB-BD31-4B8C-83A1-F6EECF244321}">
                <p14:modId xmlns:p14="http://schemas.microsoft.com/office/powerpoint/2010/main" val="3929612017"/>
              </p:ext>
            </p:extLst>
          </p:nvPr>
        </p:nvGraphicFramePr>
        <p:xfrm>
          <a:off x="3700068" y="1277320"/>
          <a:ext cx="8137054" cy="4236720"/>
        </p:xfrm>
        <a:graphic>
          <a:graphicData uri="http://schemas.openxmlformats.org/drawingml/2006/table">
            <a:tbl>
              <a:tblPr firstRow="1" bandRow="1">
                <a:tableStyleId>{5C22544A-7EE6-4342-B048-85BDC9FD1C3A}</a:tableStyleId>
              </a:tblPr>
              <a:tblGrid>
                <a:gridCol w="5691352">
                  <a:extLst>
                    <a:ext uri="{9D8B030D-6E8A-4147-A177-3AD203B41FA5}">
                      <a16:colId xmlns:a16="http://schemas.microsoft.com/office/drawing/2014/main" val="3397962374"/>
                    </a:ext>
                  </a:extLst>
                </a:gridCol>
                <a:gridCol w="1198179">
                  <a:extLst>
                    <a:ext uri="{9D8B030D-6E8A-4147-A177-3AD203B41FA5}">
                      <a16:colId xmlns:a16="http://schemas.microsoft.com/office/drawing/2014/main" val="3270555157"/>
                    </a:ext>
                  </a:extLst>
                </a:gridCol>
                <a:gridCol w="1247523">
                  <a:extLst>
                    <a:ext uri="{9D8B030D-6E8A-4147-A177-3AD203B41FA5}">
                      <a16:colId xmlns:a16="http://schemas.microsoft.com/office/drawing/2014/main" val="4159045465"/>
                    </a:ext>
                  </a:extLst>
                </a:gridCol>
              </a:tblGrid>
              <a:tr h="862684">
                <a:tc>
                  <a:txBody>
                    <a:bodyPr/>
                    <a:lstStyle/>
                    <a:p>
                      <a:r>
                        <a:rPr lang="en-IN" sz="2000" b="1" dirty="0">
                          <a:latin typeface="Cambria" panose="02040503050406030204" pitchFamily="18" charset="0"/>
                          <a:ea typeface="Cambria" panose="02040503050406030204" pitchFamily="18" charset="0"/>
                        </a:rPr>
                        <a:t>Particulars</a:t>
                      </a:r>
                    </a:p>
                  </a:txBody>
                  <a:tcPr/>
                </a:tc>
                <a:tc>
                  <a:txBody>
                    <a:bodyPr/>
                    <a:lstStyle/>
                    <a:p>
                      <a:r>
                        <a:rPr lang="en-IN" sz="2000" b="1" dirty="0">
                          <a:latin typeface="Cambria" panose="02040503050406030204" pitchFamily="18" charset="0"/>
                          <a:ea typeface="Cambria" panose="02040503050406030204" pitchFamily="18" charset="0"/>
                        </a:rPr>
                        <a:t>Existing Rate</a:t>
                      </a:r>
                    </a:p>
                  </a:txBody>
                  <a:tcPr/>
                </a:tc>
                <a:tc>
                  <a:txBody>
                    <a:bodyPr/>
                    <a:lstStyle/>
                    <a:p>
                      <a:r>
                        <a:rPr lang="en-IN" sz="2000" b="1" dirty="0">
                          <a:latin typeface="Cambria" panose="02040503050406030204" pitchFamily="18" charset="0"/>
                          <a:ea typeface="Cambria" panose="02040503050406030204" pitchFamily="18" charset="0"/>
                        </a:rPr>
                        <a:t>GST 2.0 Rate Changes</a:t>
                      </a:r>
                    </a:p>
                  </a:txBody>
                  <a:tcPr/>
                </a:tc>
                <a:extLst>
                  <a:ext uri="{0D108BD9-81ED-4DB2-BD59-A6C34878D82A}">
                    <a16:rowId xmlns:a16="http://schemas.microsoft.com/office/drawing/2014/main" val="2557817976"/>
                  </a:ext>
                </a:extLst>
              </a:tr>
              <a:tr h="603879">
                <a:tc>
                  <a:txBody>
                    <a:bodyPr/>
                    <a:lstStyle/>
                    <a:p>
                      <a:pPr marL="457200" indent="-457200" algn="just">
                        <a:buFont typeface="+mj-lt"/>
                        <a:buAutoNum type="arabicPeriod"/>
                      </a:pPr>
                      <a:r>
                        <a:rPr lang="en-US" sz="2000" b="0" dirty="0">
                          <a:latin typeface="Cambria" panose="02040503050406030204" pitchFamily="18" charset="0"/>
                          <a:ea typeface="Cambria" panose="02040503050406030204" pitchFamily="18" charset="0"/>
                        </a:rPr>
                        <a:t>Supply of services by way of job work in relation to </a:t>
                      </a:r>
                      <a:r>
                        <a:rPr lang="en-US" sz="2000" b="1" dirty="0">
                          <a:latin typeface="Cambria" panose="02040503050406030204" pitchFamily="18" charset="0"/>
                          <a:ea typeface="Cambria" panose="02040503050406030204" pitchFamily="18" charset="0"/>
                        </a:rPr>
                        <a:t>umbrella</a:t>
                      </a:r>
                    </a:p>
                    <a:p>
                      <a:pPr marL="457200" indent="-457200" algn="just">
                        <a:buFont typeface="+mj-lt"/>
                        <a:buAutoNum type="arabicPeriod"/>
                      </a:pPr>
                      <a:r>
                        <a:rPr lang="en-US" sz="2000" b="1" dirty="0">
                          <a:latin typeface="Cambria" panose="02040503050406030204" pitchFamily="18" charset="0"/>
                          <a:ea typeface="Cambria" panose="02040503050406030204" pitchFamily="18" charset="0"/>
                        </a:rPr>
                        <a:t>Printing of all goods </a:t>
                      </a:r>
                      <a:r>
                        <a:rPr lang="en-US" sz="2000" b="0" dirty="0">
                          <a:latin typeface="Cambria" panose="02040503050406030204" pitchFamily="18" charset="0"/>
                          <a:ea typeface="Cambria" panose="02040503050406030204" pitchFamily="18" charset="0"/>
                        </a:rPr>
                        <a:t>falling under </a:t>
                      </a:r>
                      <a:r>
                        <a:rPr lang="en-US" sz="2000" b="1" dirty="0">
                          <a:latin typeface="Cambria" panose="02040503050406030204" pitchFamily="18" charset="0"/>
                          <a:ea typeface="Cambria" panose="02040503050406030204" pitchFamily="18" charset="0"/>
                        </a:rPr>
                        <a:t>Chapter 48 or 49</a:t>
                      </a:r>
                      <a:r>
                        <a:rPr lang="en-US" sz="2000" b="0" dirty="0">
                          <a:latin typeface="Cambria" panose="02040503050406030204" pitchFamily="18" charset="0"/>
                          <a:ea typeface="Cambria" panose="02040503050406030204" pitchFamily="18" charset="0"/>
                        </a:rPr>
                        <a:t>, which attract GST @</a:t>
                      </a:r>
                      <a:r>
                        <a:rPr lang="en-US" sz="2000" b="1" dirty="0">
                          <a:latin typeface="Cambria" panose="02040503050406030204" pitchFamily="18" charset="0"/>
                          <a:ea typeface="Cambria" panose="02040503050406030204" pitchFamily="18" charset="0"/>
                        </a:rPr>
                        <a:t>5%</a:t>
                      </a:r>
                    </a:p>
                    <a:p>
                      <a:pPr marL="457200" indent="-457200" algn="just">
                        <a:buFont typeface="+mj-lt"/>
                        <a:buAutoNum type="arabicPeriod"/>
                      </a:pPr>
                      <a:r>
                        <a:rPr lang="en-US" sz="2000" b="1" dirty="0">
                          <a:latin typeface="Cambria" panose="02040503050406030204" pitchFamily="18" charset="0"/>
                          <a:ea typeface="Cambria" panose="02040503050406030204" pitchFamily="18" charset="0"/>
                        </a:rPr>
                        <a:t>Bricks </a:t>
                      </a:r>
                      <a:r>
                        <a:rPr lang="en-US" sz="2000" b="0" dirty="0">
                          <a:latin typeface="Cambria" panose="02040503050406030204" pitchFamily="18" charset="0"/>
                          <a:ea typeface="Cambria" panose="02040503050406030204" pitchFamily="18" charset="0"/>
                        </a:rPr>
                        <a:t>which attract GST at the rate of </a:t>
                      </a:r>
                      <a:r>
                        <a:rPr lang="en-US" sz="2000" b="1" dirty="0">
                          <a:latin typeface="Cambria" panose="02040503050406030204" pitchFamily="18" charset="0"/>
                          <a:ea typeface="Cambria" panose="02040503050406030204" pitchFamily="18" charset="0"/>
                        </a:rPr>
                        <a:t>5% </a:t>
                      </a:r>
                    </a:p>
                    <a:p>
                      <a:pPr marL="457200" indent="-457200" algn="just">
                        <a:buFont typeface="+mj-lt"/>
                        <a:buAutoNum type="arabicPeriod"/>
                      </a:pPr>
                      <a:r>
                        <a:rPr lang="en-US" sz="2000" b="0" dirty="0">
                          <a:latin typeface="Cambria" panose="02040503050406030204" pitchFamily="18" charset="0"/>
                          <a:ea typeface="Cambria" panose="02040503050406030204" pitchFamily="18" charset="0"/>
                        </a:rPr>
                        <a:t>Goods falling under </a:t>
                      </a:r>
                      <a:r>
                        <a:rPr lang="en-US" sz="2000" b="1" dirty="0">
                          <a:latin typeface="Cambria" panose="02040503050406030204" pitchFamily="18" charset="0"/>
                          <a:ea typeface="Cambria" panose="02040503050406030204" pitchFamily="18" charset="0"/>
                        </a:rPr>
                        <a:t>Chapter 30 </a:t>
                      </a:r>
                      <a:r>
                        <a:rPr lang="en-US" sz="2000" b="0"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pharmaceutical products</a:t>
                      </a:r>
                      <a:r>
                        <a:rPr lang="en-US" sz="2000" b="0" dirty="0">
                          <a:latin typeface="Cambria" panose="02040503050406030204" pitchFamily="18" charset="0"/>
                          <a:ea typeface="Cambria" panose="02040503050406030204" pitchFamily="18" charset="0"/>
                        </a:rPr>
                        <a:t>)</a:t>
                      </a:r>
                    </a:p>
                    <a:p>
                      <a:pPr marL="457200" indent="-457200" algn="just">
                        <a:buFont typeface="+mj-lt"/>
                        <a:buAutoNum type="arabicPeriod"/>
                      </a:pPr>
                      <a:r>
                        <a:rPr lang="en-US" sz="2000" b="1" dirty="0">
                          <a:latin typeface="Cambria" panose="02040503050406030204" pitchFamily="18" charset="0"/>
                          <a:ea typeface="Cambria" panose="02040503050406030204" pitchFamily="18" charset="0"/>
                        </a:rPr>
                        <a:t>Hides, skins and leather</a:t>
                      </a:r>
                      <a:endParaRPr lang="en-IN" sz="2000"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IN" sz="2000" b="1" dirty="0">
                          <a:latin typeface="Cambria" panose="02040503050406030204" pitchFamily="18" charset="0"/>
                          <a:ea typeface="Cambria" panose="02040503050406030204" pitchFamily="18" charset="0"/>
                        </a:rPr>
                        <a:t>5% with ITC</a:t>
                      </a:r>
                    </a:p>
                  </a:txBody>
                  <a:tcPr/>
                </a:tc>
                <a:extLst>
                  <a:ext uri="{0D108BD9-81ED-4DB2-BD59-A6C34878D82A}">
                    <a16:rowId xmlns:a16="http://schemas.microsoft.com/office/drawing/2014/main" val="1177842981"/>
                  </a:ext>
                </a:extLst>
              </a:tr>
              <a:tr h="646263">
                <a:tc>
                  <a:txBody>
                    <a:bodyPr/>
                    <a:lstStyle/>
                    <a:p>
                      <a:pPr algn="just"/>
                      <a:r>
                        <a:rPr lang="en-US" sz="2000" b="0" dirty="0">
                          <a:latin typeface="Cambria" panose="02040503050406030204" pitchFamily="18" charset="0"/>
                          <a:ea typeface="Cambria" panose="02040503050406030204" pitchFamily="18" charset="0"/>
                        </a:rPr>
                        <a:t>Supply of job-work not elsewhere covered (</a:t>
                      </a:r>
                      <a:r>
                        <a:rPr lang="en-US" sz="2000" b="1" dirty="0">
                          <a:latin typeface="Cambria" panose="02040503050406030204" pitchFamily="18" charset="0"/>
                          <a:ea typeface="Cambria" panose="02040503050406030204" pitchFamily="18" charset="0"/>
                        </a:rPr>
                        <a:t>residual entry</a:t>
                      </a:r>
                      <a:r>
                        <a:rPr lang="en-US" sz="2000" b="0" dirty="0">
                          <a:latin typeface="Cambria" panose="02040503050406030204" pitchFamily="18" charset="0"/>
                          <a:ea typeface="Cambria" panose="02040503050406030204" pitchFamily="18" charset="0"/>
                        </a:rPr>
                        <a:t>)</a:t>
                      </a:r>
                      <a:endParaRPr lang="en-IN" sz="2000" b="0"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3376279356"/>
                  </a:ext>
                </a:extLst>
              </a:tr>
            </a:tbl>
          </a:graphicData>
        </a:graphic>
      </p:graphicFrame>
    </p:spTree>
    <p:extLst>
      <p:ext uri="{BB962C8B-B14F-4D97-AF65-F5344CB8AC3E}">
        <p14:creationId xmlns:p14="http://schemas.microsoft.com/office/powerpoint/2010/main" val="34389555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A3B91-C4F2-30AD-C4FE-EAF7B2C6D83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548FC44-2FEB-9B78-CE66-AD6C26C5C093}"/>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CA2BCBD0-AA6B-4E28-4E0F-50D15539F2DD}"/>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Analysis</a:t>
            </a:r>
          </a:p>
        </p:txBody>
      </p:sp>
      <p:sp>
        <p:nvSpPr>
          <p:cNvPr id="15" name="Slide Number Placeholder 13">
            <a:extLst>
              <a:ext uri="{FF2B5EF4-FFF2-40B4-BE49-F238E27FC236}">
                <a16:creationId xmlns:a16="http://schemas.microsoft.com/office/drawing/2014/main" id="{671C8286-276F-0E94-5C83-B72103647A89}"/>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48636B4B-7769-0FA6-7D38-3D86F5411E2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06836E8F-0E53-8746-4D08-986091A6823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F6719D4B-212A-94A2-3F01-9F9A100560F9}"/>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Job Work</a:t>
            </a:r>
          </a:p>
        </p:txBody>
      </p:sp>
      <p:sp>
        <p:nvSpPr>
          <p:cNvPr id="8" name="TextBox 7">
            <a:extLst>
              <a:ext uri="{FF2B5EF4-FFF2-40B4-BE49-F238E27FC236}">
                <a16:creationId xmlns:a16="http://schemas.microsoft.com/office/drawing/2014/main" id="{4108A281-8ADD-8278-AE12-29DD66A4E065}"/>
              </a:ext>
            </a:extLst>
          </p:cNvPr>
          <p:cNvSpPr txBox="1"/>
          <p:nvPr/>
        </p:nvSpPr>
        <p:spPr>
          <a:xfrm>
            <a:off x="3505200" y="1083308"/>
            <a:ext cx="8349343" cy="2862322"/>
          </a:xfrm>
          <a:prstGeom prst="rect">
            <a:avLst/>
          </a:prstGeom>
          <a:noFill/>
        </p:spPr>
        <p:txBody>
          <a:bodyPr wrap="square">
            <a:spAutoFit/>
          </a:bodyPr>
          <a:lstStyle/>
          <a:p>
            <a:pPr algn="just"/>
            <a:r>
              <a:rPr lang="en-US" sz="2000" b="1" dirty="0">
                <a:latin typeface="Cambria" panose="02040503050406030204" pitchFamily="18" charset="0"/>
                <a:ea typeface="Cambria" panose="02040503050406030204" pitchFamily="18" charset="0"/>
              </a:rPr>
              <a:t>Analysis (Business Perspective)</a:t>
            </a:r>
            <a:endParaRPr lang="en-US" sz="2000" dirty="0">
              <a:latin typeface="Cambria" panose="02040503050406030204" pitchFamily="18" charset="0"/>
              <a:ea typeface="Cambria" panose="02040503050406030204" pitchFamily="18" charset="0"/>
            </a:endParaRPr>
          </a:p>
          <a:p>
            <a:pPr algn="just"/>
            <a:r>
              <a:rPr lang="en-US" sz="2000" b="1" dirty="0">
                <a:latin typeface="Cambria" panose="02040503050406030204" pitchFamily="18" charset="0"/>
                <a:ea typeface="Cambria" panose="02040503050406030204" pitchFamily="18" charset="0"/>
              </a:rPr>
              <a:t>Govt Contracts - </a:t>
            </a:r>
          </a:p>
          <a:p>
            <a:pPr marL="363538" lvl="1" indent="-363538" algn="just">
              <a:buFont typeface="Arial" panose="020B0604020202020204" pitchFamily="34" charset="0"/>
              <a:buChar char="•"/>
            </a:pPr>
            <a:r>
              <a:rPr lang="en-US" sz="2000" b="1" dirty="0">
                <a:latin typeface="Cambria" panose="02040503050406030204" pitchFamily="18" charset="0"/>
                <a:ea typeface="Cambria" panose="02040503050406030204" pitchFamily="18" charset="0"/>
              </a:rPr>
              <a:t>Cost escalation</a:t>
            </a:r>
            <a:r>
              <a:rPr lang="en-US" sz="2000" dirty="0">
                <a:latin typeface="Cambria" panose="02040503050406030204" pitchFamily="18" charset="0"/>
                <a:ea typeface="Cambria" panose="02040503050406030204" pitchFamily="18" charset="0"/>
              </a:rPr>
              <a:t>: Contractors face higher GST liability; ongoing contracts (if inclusive of GST) may suffer ~6% margin hit.</a:t>
            </a:r>
          </a:p>
          <a:p>
            <a:pPr marL="363538" lvl="1" indent="-363538"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Contractors may need to </a:t>
            </a:r>
            <a:r>
              <a:rPr lang="en-US" sz="2000" b="1" dirty="0">
                <a:latin typeface="Cambria" panose="02040503050406030204" pitchFamily="18" charset="0"/>
                <a:ea typeface="Cambria" panose="02040503050406030204" pitchFamily="18" charset="0"/>
              </a:rPr>
              <a:t>raise invoices before 22.09.2025</a:t>
            </a:r>
            <a:r>
              <a:rPr lang="en-US" sz="2000" dirty="0">
                <a:latin typeface="Cambria" panose="02040503050406030204" pitchFamily="18" charset="0"/>
                <a:ea typeface="Cambria" panose="02040503050406030204" pitchFamily="18" charset="0"/>
              </a:rPr>
              <a:t> or seek reimbursement from Government departments.</a:t>
            </a:r>
          </a:p>
          <a:p>
            <a:pPr marL="363538" lvl="1" indent="-363538"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Divergent High Court views on ongoing contracts may force </a:t>
            </a:r>
            <a:r>
              <a:rPr lang="en-US" sz="2000" b="1" dirty="0">
                <a:latin typeface="Cambria" panose="02040503050406030204" pitchFamily="18" charset="0"/>
                <a:ea typeface="Cambria" panose="02040503050406030204" pitchFamily="18" charset="0"/>
              </a:rPr>
              <a:t>litigation/writ petitions</a:t>
            </a:r>
            <a:r>
              <a:rPr lang="en-US" sz="2000" dirty="0">
                <a:latin typeface="Cambria" panose="02040503050406030204" pitchFamily="18" charset="0"/>
                <a:ea typeface="Cambria" panose="02040503050406030204" pitchFamily="18" charset="0"/>
              </a:rPr>
              <a:t>.</a:t>
            </a:r>
            <a:endParaRPr lang="en-US" sz="2000" b="1" dirty="0">
              <a:latin typeface="Cambria" panose="02040503050406030204" pitchFamily="18" charset="0"/>
              <a:ea typeface="Cambria" panose="02040503050406030204" pitchFamily="18" charset="0"/>
            </a:endParaRPr>
          </a:p>
          <a:p>
            <a:pPr marL="342900" indent="-342900" algn="just">
              <a:buFont typeface="Wingdings" panose="05000000000000000000" pitchFamily="2" charset="2"/>
              <a:buChar char="Ø"/>
            </a:pPr>
            <a:endParaRPr lang="en-IN"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58614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06902-745B-EB19-005C-D26D241100E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AA3CFA-BAFB-F223-8B2A-3C94BCF47029}"/>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4712B504-2C86-2DF1-8E68-5DB5BA5896EE}"/>
              </a:ext>
            </a:extLst>
          </p:cNvPr>
          <p:cNvSpPr>
            <a:spLocks noGrp="1"/>
          </p:cNvSpPr>
          <p:nvPr>
            <p:ph type="title"/>
          </p:nvPr>
        </p:nvSpPr>
        <p:spPr>
          <a:xfrm>
            <a:off x="1" y="1601614"/>
            <a:ext cx="2781300" cy="773285"/>
          </a:xfrm>
          <a:solidFill>
            <a:schemeClr val="accent1">
              <a:lumMod val="75000"/>
            </a:schemeClr>
          </a:solidFill>
        </p:spPr>
        <p:txBody>
          <a:bodyPr/>
          <a:lstStyle/>
          <a:p>
            <a:r>
              <a:rPr lang="en-US" sz="2200" b="1" dirty="0">
                <a:solidFill>
                  <a:schemeClr val="bg1"/>
                </a:solidFill>
                <a:latin typeface="Cambria" panose="02040503050406030204" pitchFamily="18" charset="0"/>
                <a:ea typeface="Cambria" panose="02040503050406030204" pitchFamily="18" charset="0"/>
              </a:rPr>
              <a:t>Existing Rate v. GST 2.0 Rate Changes</a:t>
            </a:r>
          </a:p>
        </p:txBody>
      </p:sp>
      <p:sp>
        <p:nvSpPr>
          <p:cNvPr id="15" name="Slide Number Placeholder 13">
            <a:extLst>
              <a:ext uri="{FF2B5EF4-FFF2-40B4-BE49-F238E27FC236}">
                <a16:creationId xmlns:a16="http://schemas.microsoft.com/office/drawing/2014/main" id="{FE7F2730-B80E-5E85-994A-A777098F84AC}"/>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3D756D95-ACE3-0D91-05AF-69E6FE5F121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1F4A9C5F-5584-06BC-876E-82EF858FCC4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F819030C-8C7D-8394-1A34-A6D669CBEB15}"/>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Renting of motor vehicles</a:t>
            </a:r>
          </a:p>
        </p:txBody>
      </p:sp>
      <p:graphicFrame>
        <p:nvGraphicFramePr>
          <p:cNvPr id="10" name="Table 9">
            <a:extLst>
              <a:ext uri="{FF2B5EF4-FFF2-40B4-BE49-F238E27FC236}">
                <a16:creationId xmlns:a16="http://schemas.microsoft.com/office/drawing/2014/main" id="{6CAE236E-1A4C-D8D6-739C-BA5CAFB67C89}"/>
              </a:ext>
            </a:extLst>
          </p:cNvPr>
          <p:cNvGraphicFramePr>
            <a:graphicFrameLocks noGrp="1"/>
          </p:cNvGraphicFramePr>
          <p:nvPr>
            <p:extLst>
              <p:ext uri="{D42A27DB-BD31-4B8C-83A1-F6EECF244321}">
                <p14:modId xmlns:p14="http://schemas.microsoft.com/office/powerpoint/2010/main" val="890380285"/>
              </p:ext>
            </p:extLst>
          </p:nvPr>
        </p:nvGraphicFramePr>
        <p:xfrm>
          <a:off x="3023826" y="941293"/>
          <a:ext cx="8628935" cy="6035040"/>
        </p:xfrm>
        <a:graphic>
          <a:graphicData uri="http://schemas.openxmlformats.org/drawingml/2006/table">
            <a:tbl>
              <a:tblPr firstRow="1" bandRow="1">
                <a:tableStyleId>{5C22544A-7EE6-4342-B048-85BDC9FD1C3A}</a:tableStyleId>
              </a:tblPr>
              <a:tblGrid>
                <a:gridCol w="3995731">
                  <a:extLst>
                    <a:ext uri="{9D8B030D-6E8A-4147-A177-3AD203B41FA5}">
                      <a16:colId xmlns:a16="http://schemas.microsoft.com/office/drawing/2014/main" val="3397962374"/>
                    </a:ext>
                  </a:extLst>
                </a:gridCol>
                <a:gridCol w="1956068">
                  <a:extLst>
                    <a:ext uri="{9D8B030D-6E8A-4147-A177-3AD203B41FA5}">
                      <a16:colId xmlns:a16="http://schemas.microsoft.com/office/drawing/2014/main" val="3270555157"/>
                    </a:ext>
                  </a:extLst>
                </a:gridCol>
                <a:gridCol w="2677136">
                  <a:extLst>
                    <a:ext uri="{9D8B030D-6E8A-4147-A177-3AD203B41FA5}">
                      <a16:colId xmlns:a16="http://schemas.microsoft.com/office/drawing/2014/main" val="4159045465"/>
                    </a:ext>
                  </a:extLst>
                </a:gridCol>
              </a:tblGrid>
              <a:tr h="381733">
                <a:tc>
                  <a:txBody>
                    <a:bodyPr/>
                    <a:lstStyle/>
                    <a:p>
                      <a:r>
                        <a:rPr lang="en-IN" sz="2000" b="1" dirty="0">
                          <a:latin typeface="Cambria" panose="02040503050406030204" pitchFamily="18" charset="0"/>
                          <a:ea typeface="Cambria" panose="02040503050406030204" pitchFamily="18" charset="0"/>
                        </a:rPr>
                        <a:t>Particulars</a:t>
                      </a:r>
                    </a:p>
                  </a:txBody>
                  <a:tcPr/>
                </a:tc>
                <a:tc>
                  <a:txBody>
                    <a:bodyPr/>
                    <a:lstStyle/>
                    <a:p>
                      <a:r>
                        <a:rPr lang="en-IN" sz="2000" b="1" dirty="0">
                          <a:latin typeface="Cambria" panose="02040503050406030204" pitchFamily="18" charset="0"/>
                          <a:ea typeface="Cambria" panose="02040503050406030204" pitchFamily="18" charset="0"/>
                        </a:rPr>
                        <a:t>Existing Rate</a:t>
                      </a:r>
                    </a:p>
                  </a:txBody>
                  <a:tcPr/>
                </a:tc>
                <a:tc>
                  <a:txBody>
                    <a:bodyPr/>
                    <a:lstStyle/>
                    <a:p>
                      <a:r>
                        <a:rPr lang="en-IN" sz="2000" b="1" dirty="0">
                          <a:latin typeface="Cambria" panose="02040503050406030204" pitchFamily="18" charset="0"/>
                          <a:ea typeface="Cambria" panose="02040503050406030204" pitchFamily="18" charset="0"/>
                        </a:rPr>
                        <a:t>GST 2.0 Rate Changes</a:t>
                      </a:r>
                    </a:p>
                  </a:txBody>
                  <a:tcPr/>
                </a:tc>
                <a:extLst>
                  <a:ext uri="{0D108BD9-81ED-4DB2-BD59-A6C34878D82A}">
                    <a16:rowId xmlns:a16="http://schemas.microsoft.com/office/drawing/2014/main" val="2557817976"/>
                  </a:ext>
                </a:extLst>
              </a:tr>
              <a:tr h="969015">
                <a:tc rowSpan="2">
                  <a:txBody>
                    <a:bodyPr/>
                    <a:lstStyle/>
                    <a:p>
                      <a:pPr algn="just"/>
                      <a:r>
                        <a:rPr lang="en-US" sz="2000" b="0" dirty="0">
                          <a:latin typeface="Cambria" panose="02040503050406030204" pitchFamily="18" charset="0"/>
                          <a:ea typeface="Cambria" panose="02040503050406030204" pitchFamily="18" charset="0"/>
                        </a:rPr>
                        <a:t>Supply of Renting of any motor vehicle (</a:t>
                      </a:r>
                      <a:r>
                        <a:rPr lang="en-US" sz="2000" b="1" dirty="0">
                          <a:latin typeface="Cambria" panose="02040503050406030204" pitchFamily="18" charset="0"/>
                          <a:ea typeface="Cambria" panose="02040503050406030204" pitchFamily="18" charset="0"/>
                        </a:rPr>
                        <a:t>with operator</a:t>
                      </a:r>
                      <a:r>
                        <a:rPr lang="en-US" sz="2000" b="0" dirty="0">
                          <a:latin typeface="Cambria" panose="02040503050406030204" pitchFamily="18" charset="0"/>
                          <a:ea typeface="Cambria" panose="02040503050406030204" pitchFamily="18" charset="0"/>
                        </a:rPr>
                        <a:t>) of </a:t>
                      </a:r>
                      <a:r>
                        <a:rPr lang="en-US" sz="2000" b="1" dirty="0">
                          <a:latin typeface="Cambria" panose="02040503050406030204" pitchFamily="18" charset="0"/>
                          <a:ea typeface="Cambria" panose="02040503050406030204" pitchFamily="18" charset="0"/>
                        </a:rPr>
                        <a:t>any motor vehicle </a:t>
                      </a:r>
                      <a:r>
                        <a:rPr lang="en-US" sz="2000" b="0" dirty="0">
                          <a:latin typeface="Cambria" panose="02040503050406030204" pitchFamily="18" charset="0"/>
                          <a:ea typeface="Cambria" panose="02040503050406030204" pitchFamily="18" charset="0"/>
                        </a:rPr>
                        <a:t>designed to </a:t>
                      </a:r>
                      <a:r>
                        <a:rPr lang="en-US" sz="2000" b="1" dirty="0">
                          <a:latin typeface="Cambria" panose="02040503050406030204" pitchFamily="18" charset="0"/>
                          <a:ea typeface="Cambria" panose="02040503050406030204" pitchFamily="18" charset="0"/>
                        </a:rPr>
                        <a:t>carry passengers </a:t>
                      </a:r>
                      <a:r>
                        <a:rPr lang="en-US" sz="2000" b="0" dirty="0">
                          <a:latin typeface="Cambria" panose="02040503050406030204" pitchFamily="18" charset="0"/>
                          <a:ea typeface="Cambria" panose="02040503050406030204" pitchFamily="18" charset="0"/>
                        </a:rPr>
                        <a:t>where the </a:t>
                      </a:r>
                      <a:r>
                        <a:rPr lang="en-US" sz="2000" b="1" dirty="0">
                          <a:latin typeface="Cambria" panose="02040503050406030204" pitchFamily="18" charset="0"/>
                          <a:ea typeface="Cambria" panose="02040503050406030204" pitchFamily="18" charset="0"/>
                        </a:rPr>
                        <a:t>cost of fuel is included </a:t>
                      </a:r>
                      <a:r>
                        <a:rPr lang="en-US" sz="2000" b="0" dirty="0">
                          <a:latin typeface="Cambria" panose="02040503050406030204" pitchFamily="18" charset="0"/>
                          <a:ea typeface="Cambria" panose="02040503050406030204" pitchFamily="18" charset="0"/>
                        </a:rPr>
                        <a:t>in consideration</a:t>
                      </a:r>
                      <a:endParaRPr lang="en-IN" sz="2000"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5% without ITC </a:t>
                      </a:r>
                      <a:r>
                        <a:rPr lang="en-IN" sz="2000" b="0" dirty="0">
                          <a:latin typeface="Cambria" panose="02040503050406030204" pitchFamily="18" charset="0"/>
                          <a:ea typeface="Cambria" panose="02040503050406030204" pitchFamily="18" charset="0"/>
                        </a:rPr>
                        <a:t>(in same line of business)</a:t>
                      </a:r>
                    </a:p>
                  </a:txBody>
                  <a:tcPr/>
                </a:tc>
                <a:tc>
                  <a:txBody>
                    <a:bodyPr/>
                    <a:lstStyle/>
                    <a:p>
                      <a:r>
                        <a:rPr lang="en-IN" sz="2000" b="1" dirty="0">
                          <a:latin typeface="Cambria" panose="02040503050406030204" pitchFamily="18" charset="0"/>
                          <a:ea typeface="Cambria" panose="02040503050406030204" pitchFamily="18" charset="0"/>
                        </a:rPr>
                        <a:t>5% without ITC </a:t>
                      </a:r>
                      <a:r>
                        <a:rPr lang="en-IN" sz="2000" b="0" dirty="0">
                          <a:latin typeface="Cambria" panose="02040503050406030204" pitchFamily="18" charset="0"/>
                          <a:ea typeface="Cambria" panose="02040503050406030204" pitchFamily="18" charset="0"/>
                        </a:rPr>
                        <a:t>(in same line of business)</a:t>
                      </a:r>
                    </a:p>
                  </a:txBody>
                  <a:tcPr/>
                </a:tc>
                <a:extLst>
                  <a:ext uri="{0D108BD9-81ED-4DB2-BD59-A6C34878D82A}">
                    <a16:rowId xmlns:a16="http://schemas.microsoft.com/office/drawing/2014/main" val="1177842981"/>
                  </a:ext>
                </a:extLst>
              </a:tr>
              <a:tr h="587282">
                <a:tc vMerge="1">
                  <a:txBody>
                    <a:bodyPr/>
                    <a:lstStyle/>
                    <a:p>
                      <a:pPr algn="just"/>
                      <a:endParaRPr lang="en-IN"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2576065245"/>
                  </a:ext>
                </a:extLst>
              </a:tr>
              <a:tr h="675374">
                <a:tc rowSpan="2">
                  <a:txBody>
                    <a:bodyPr/>
                    <a:lstStyle/>
                    <a:p>
                      <a:pPr algn="just"/>
                      <a:r>
                        <a:rPr lang="en-US" sz="2000" b="0" dirty="0">
                          <a:latin typeface="Cambria" panose="02040503050406030204" pitchFamily="18" charset="0"/>
                          <a:ea typeface="Cambria" panose="02040503050406030204" pitchFamily="18" charset="0"/>
                        </a:rPr>
                        <a:t>Supply of Renting of </a:t>
                      </a:r>
                      <a:r>
                        <a:rPr lang="en-US" sz="2000" b="1" dirty="0">
                          <a:latin typeface="Cambria" panose="02040503050406030204" pitchFamily="18" charset="0"/>
                          <a:ea typeface="Cambria" panose="02040503050406030204" pitchFamily="18" charset="0"/>
                        </a:rPr>
                        <a:t>goods carriage </a:t>
                      </a:r>
                      <a:r>
                        <a:rPr lang="en-US" sz="2000" b="0"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with operator</a:t>
                      </a:r>
                      <a:r>
                        <a:rPr lang="en-US" sz="2000" b="0" dirty="0">
                          <a:latin typeface="Cambria" panose="02040503050406030204" pitchFamily="18" charset="0"/>
                          <a:ea typeface="Cambria" panose="02040503050406030204" pitchFamily="18" charset="0"/>
                        </a:rPr>
                        <a:t>) where </a:t>
                      </a:r>
                      <a:r>
                        <a:rPr lang="en-US" sz="2000" b="1" dirty="0">
                          <a:latin typeface="Cambria" panose="02040503050406030204" pitchFamily="18" charset="0"/>
                          <a:ea typeface="Cambria" panose="02040503050406030204" pitchFamily="18" charset="0"/>
                        </a:rPr>
                        <a:t>fuel cost is included </a:t>
                      </a:r>
                      <a:r>
                        <a:rPr lang="en-US" sz="2000" b="0" dirty="0">
                          <a:latin typeface="Cambria" panose="02040503050406030204" pitchFamily="18" charset="0"/>
                          <a:ea typeface="Cambria" panose="02040503050406030204" pitchFamily="18" charset="0"/>
                        </a:rPr>
                        <a:t>in Consideration</a:t>
                      </a:r>
                      <a:endParaRPr lang="en-IN" sz="2000" b="1" dirty="0">
                        <a:latin typeface="Cambria" panose="02040503050406030204" pitchFamily="18" charset="0"/>
                        <a:ea typeface="Cambria" panose="02040503050406030204" pitchFamily="18" charset="0"/>
                      </a:endParaRPr>
                    </a:p>
                  </a:txBody>
                  <a:tcPr/>
                </a:tc>
                <a:tc rowSpan="2">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b="1" dirty="0">
                          <a:latin typeface="Cambria" panose="02040503050406030204" pitchFamily="18" charset="0"/>
                          <a:ea typeface="Cambria" panose="02040503050406030204" pitchFamily="18" charset="0"/>
                        </a:rPr>
                        <a:t>5% without ITC </a:t>
                      </a:r>
                      <a:r>
                        <a:rPr lang="en-IN" sz="2000" b="0" dirty="0">
                          <a:latin typeface="Cambria" panose="02040503050406030204" pitchFamily="18" charset="0"/>
                          <a:ea typeface="Cambria" panose="02040503050406030204" pitchFamily="18" charset="0"/>
                        </a:rPr>
                        <a:t>(in same line of business)</a:t>
                      </a:r>
                    </a:p>
                  </a:txBody>
                  <a:tcPr/>
                </a:tc>
                <a:extLst>
                  <a:ext uri="{0D108BD9-81ED-4DB2-BD59-A6C34878D82A}">
                    <a16:rowId xmlns:a16="http://schemas.microsoft.com/office/drawing/2014/main" val="4256362409"/>
                  </a:ext>
                </a:extLst>
              </a:tr>
              <a:tr h="587282">
                <a:tc vMerge="1">
                  <a:txBody>
                    <a:bodyPr/>
                    <a:lstStyle/>
                    <a:p>
                      <a:pPr algn="just"/>
                      <a:endParaRPr lang="en-IN" b="0" dirty="0">
                        <a:latin typeface="Cambria" panose="02040503050406030204" pitchFamily="18" charset="0"/>
                        <a:ea typeface="Cambria" panose="02040503050406030204" pitchFamily="18" charset="0"/>
                      </a:endParaRPr>
                    </a:p>
                  </a:txBody>
                  <a:tcPr/>
                </a:tc>
                <a:tc vMerge="1">
                  <a:txBody>
                    <a:bodyPr/>
                    <a:lstStyle/>
                    <a:p>
                      <a:endParaRPr lang="en-IN"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1181601744"/>
                  </a:ext>
                </a:extLst>
              </a:tr>
              <a:tr h="969015">
                <a:tc rowSpan="2">
                  <a:txBody>
                    <a:bodyPr/>
                    <a:lstStyle/>
                    <a:p>
                      <a:pPr algn="just"/>
                      <a:r>
                        <a:rPr lang="en-US" sz="2000" b="0" dirty="0">
                          <a:latin typeface="Cambria" panose="02040503050406030204" pitchFamily="18" charset="0"/>
                          <a:ea typeface="Cambria" panose="02040503050406030204" pitchFamily="18" charset="0"/>
                        </a:rPr>
                        <a:t>Supply of </a:t>
                      </a:r>
                      <a:r>
                        <a:rPr lang="en-US" sz="2000" b="1" dirty="0">
                          <a:latin typeface="Cambria" panose="02040503050406030204" pitchFamily="18" charset="0"/>
                          <a:ea typeface="Cambria" panose="02040503050406030204" pitchFamily="18" charset="0"/>
                        </a:rPr>
                        <a:t>Multimodal transport</a:t>
                      </a:r>
                      <a:r>
                        <a:rPr lang="en-US" sz="2000" b="0" dirty="0">
                          <a:latin typeface="Cambria" panose="02040503050406030204" pitchFamily="18" charset="0"/>
                          <a:ea typeface="Cambria" panose="02040503050406030204" pitchFamily="18" charset="0"/>
                        </a:rPr>
                        <a:t> of </a:t>
                      </a:r>
                      <a:r>
                        <a:rPr lang="en-US" sz="2000" b="1" dirty="0">
                          <a:latin typeface="Cambria" panose="02040503050406030204" pitchFamily="18" charset="0"/>
                          <a:ea typeface="Cambria" panose="02040503050406030204" pitchFamily="18" charset="0"/>
                        </a:rPr>
                        <a:t>goods within India</a:t>
                      </a:r>
                      <a:endParaRPr lang="en-IN" sz="2000" b="1" dirty="0">
                        <a:latin typeface="Cambria" panose="02040503050406030204" pitchFamily="18" charset="0"/>
                        <a:ea typeface="Cambria" panose="02040503050406030204" pitchFamily="18" charset="0"/>
                      </a:endParaRPr>
                    </a:p>
                  </a:txBody>
                  <a:tcPr/>
                </a:tc>
                <a:tc rowSpan="2">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US" sz="2000" b="1" dirty="0">
                          <a:latin typeface="Cambria" panose="02040503050406030204" pitchFamily="18" charset="0"/>
                          <a:ea typeface="Cambria" panose="02040503050406030204" pitchFamily="18" charset="0"/>
                        </a:rPr>
                        <a:t>5%,</a:t>
                      </a:r>
                      <a:r>
                        <a:rPr lang="en-US" sz="2000" b="0" dirty="0">
                          <a:latin typeface="Cambria" panose="02040503050406030204" pitchFamily="18" charset="0"/>
                          <a:ea typeface="Cambria" panose="02040503050406030204" pitchFamily="18" charset="0"/>
                        </a:rPr>
                        <a:t> where no leg of transport is through air, with restricted ITC</a:t>
                      </a:r>
                      <a:endParaRPr lang="en-IN" sz="2000" b="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223837922"/>
                  </a:ext>
                </a:extLst>
              </a:tr>
              <a:tr h="381733">
                <a:tc vMerge="1">
                  <a:txBody>
                    <a:bodyPr/>
                    <a:lstStyle/>
                    <a:p>
                      <a:pPr algn="just"/>
                      <a:endParaRPr lang="en-IN" b="0" dirty="0">
                        <a:latin typeface="Cambria" panose="02040503050406030204" pitchFamily="18" charset="0"/>
                        <a:ea typeface="Cambria" panose="02040503050406030204" pitchFamily="18" charset="0"/>
                      </a:endParaRPr>
                    </a:p>
                  </a:txBody>
                  <a:tcPr/>
                </a:tc>
                <a:tc vMerge="1">
                  <a:txBody>
                    <a:bodyPr/>
                    <a:lstStyle/>
                    <a:p>
                      <a:endParaRPr lang="en-IN"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3376279356"/>
                  </a:ext>
                </a:extLst>
              </a:tr>
              <a:tr h="1262656">
                <a:tc>
                  <a:txBody>
                    <a:bodyPr/>
                    <a:lstStyle/>
                    <a:p>
                      <a:pPr algn="just"/>
                      <a:r>
                        <a:rPr lang="en-US" sz="2000" b="1" dirty="0">
                          <a:latin typeface="Cambria" panose="02040503050406030204" pitchFamily="18" charset="0"/>
                          <a:ea typeface="Cambria" panose="02040503050406030204" pitchFamily="18" charset="0"/>
                        </a:rPr>
                        <a:t>Leasing or rental </a:t>
                      </a:r>
                      <a:r>
                        <a:rPr lang="en-US" sz="2000" b="0" dirty="0">
                          <a:latin typeface="Cambria" panose="02040503050406030204" pitchFamily="18" charset="0"/>
                          <a:ea typeface="Cambria" panose="02040503050406030204" pitchFamily="18" charset="0"/>
                        </a:rPr>
                        <a:t>services, </a:t>
                      </a:r>
                      <a:r>
                        <a:rPr lang="en-US" sz="2000" b="1" dirty="0">
                          <a:latin typeface="Cambria" panose="02040503050406030204" pitchFamily="18" charset="0"/>
                          <a:ea typeface="Cambria" panose="02040503050406030204" pitchFamily="18" charset="0"/>
                        </a:rPr>
                        <a:t>without operator, of goods </a:t>
                      </a:r>
                      <a:r>
                        <a:rPr lang="en-US" sz="2000" b="0" dirty="0">
                          <a:latin typeface="Cambria" panose="02040503050406030204" pitchFamily="18" charset="0"/>
                          <a:ea typeface="Cambria" panose="02040503050406030204" pitchFamily="18" charset="0"/>
                        </a:rPr>
                        <a:t>which will attract </a:t>
                      </a:r>
                      <a:r>
                        <a:rPr lang="en-US" sz="2000" b="1" dirty="0">
                          <a:latin typeface="Cambria" panose="02040503050406030204" pitchFamily="18" charset="0"/>
                          <a:ea typeface="Cambria" panose="02040503050406030204" pitchFamily="18" charset="0"/>
                        </a:rPr>
                        <a:t>40% </a:t>
                      </a:r>
                      <a:r>
                        <a:rPr lang="en-US" sz="2000" b="0" dirty="0">
                          <a:latin typeface="Cambria" panose="02040503050406030204" pitchFamily="18" charset="0"/>
                          <a:ea typeface="Cambria" panose="02040503050406030204" pitchFamily="18" charset="0"/>
                        </a:rPr>
                        <a:t>GST</a:t>
                      </a:r>
                      <a:endParaRPr lang="en-IN" sz="2000" b="0"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28% with ITC</a:t>
                      </a:r>
                    </a:p>
                  </a:txBody>
                  <a:tcPr/>
                </a:tc>
                <a:tc>
                  <a:txBody>
                    <a:bodyPr/>
                    <a:lstStyle/>
                    <a:p>
                      <a:r>
                        <a:rPr lang="en-IN" sz="2000" b="1" dirty="0">
                          <a:latin typeface="Cambria" panose="02040503050406030204" pitchFamily="18" charset="0"/>
                          <a:ea typeface="Cambria" panose="02040503050406030204" pitchFamily="18" charset="0"/>
                        </a:rPr>
                        <a:t>40% with ITC – No clarification on ITC on same line of business</a:t>
                      </a:r>
                    </a:p>
                  </a:txBody>
                  <a:tcPr/>
                </a:tc>
                <a:extLst>
                  <a:ext uri="{0D108BD9-81ED-4DB2-BD59-A6C34878D82A}">
                    <a16:rowId xmlns:a16="http://schemas.microsoft.com/office/drawing/2014/main" val="2813550862"/>
                  </a:ext>
                </a:extLst>
              </a:tr>
            </a:tbl>
          </a:graphicData>
        </a:graphic>
      </p:graphicFrame>
    </p:spTree>
    <p:extLst>
      <p:ext uri="{BB962C8B-B14F-4D97-AF65-F5344CB8AC3E}">
        <p14:creationId xmlns:p14="http://schemas.microsoft.com/office/powerpoint/2010/main" val="3213247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4178F-9131-8CA1-7DDE-F7566FF21617}"/>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013D0C0-0FD0-8530-8D67-A70F9BEABD23}"/>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E6CCA4E5-6250-0FD6-D8BA-83A07A3D63EC}"/>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Existing &amp; 2.0</a:t>
            </a:r>
          </a:p>
        </p:txBody>
      </p:sp>
      <p:sp>
        <p:nvSpPr>
          <p:cNvPr id="15" name="Slide Number Placeholder 13">
            <a:extLst>
              <a:ext uri="{FF2B5EF4-FFF2-40B4-BE49-F238E27FC236}">
                <a16:creationId xmlns:a16="http://schemas.microsoft.com/office/drawing/2014/main" id="{5C8C9E25-FF73-9A78-029C-0D5EE278EB81}"/>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8DEFF660-A2C7-874B-BE01-B1D22EA2EDEA}"/>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23EF5DDA-A438-2093-F1AD-8DC176A61604}"/>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AB1D6A00-7362-E84A-F3CF-C89E95305D18}"/>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Local Delivery Services through ECO</a:t>
            </a:r>
          </a:p>
        </p:txBody>
      </p:sp>
      <p:sp>
        <p:nvSpPr>
          <p:cNvPr id="8" name="TextBox 7">
            <a:extLst>
              <a:ext uri="{FF2B5EF4-FFF2-40B4-BE49-F238E27FC236}">
                <a16:creationId xmlns:a16="http://schemas.microsoft.com/office/drawing/2014/main" id="{740F3DD3-32AF-EAE5-76EC-91B301D571F5}"/>
              </a:ext>
            </a:extLst>
          </p:cNvPr>
          <p:cNvSpPr txBox="1"/>
          <p:nvPr/>
        </p:nvSpPr>
        <p:spPr>
          <a:xfrm>
            <a:off x="3346436" y="941293"/>
            <a:ext cx="8569707" cy="6001643"/>
          </a:xfrm>
          <a:prstGeom prst="rect">
            <a:avLst/>
          </a:prstGeom>
          <a:noFill/>
        </p:spPr>
        <p:txBody>
          <a:bodyPr wrap="square">
            <a:spAutoFit/>
          </a:bodyPr>
          <a:lstStyle/>
          <a:p>
            <a:pPr algn="just"/>
            <a:r>
              <a:rPr lang="en-IN" sz="2400" b="1" dirty="0">
                <a:latin typeface="Cambria" panose="02040503050406030204" pitchFamily="18" charset="0"/>
                <a:ea typeface="Cambria" panose="02040503050406030204" pitchFamily="18" charset="0"/>
              </a:rPr>
              <a:t>Existing Issue</a:t>
            </a:r>
            <a:endParaRPr lang="en-IN" sz="24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Delivery services (e.g., Zomato, Swiggy) taxable @ 18%.</a:t>
            </a:r>
          </a:p>
          <a:p>
            <a:pPr marL="342900" indent="-34290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ECOs argued: delivery partners are </a:t>
            </a:r>
            <a:r>
              <a:rPr lang="en-IN" sz="2400" b="1" dirty="0">
                <a:latin typeface="Cambria" panose="02040503050406030204" pitchFamily="18" charset="0"/>
                <a:ea typeface="Cambria" panose="02040503050406030204" pitchFamily="18" charset="0"/>
              </a:rPr>
              <a:t>independent gig workers</a:t>
            </a:r>
            <a:r>
              <a:rPr lang="en-IN" sz="2400" dirty="0">
                <a:latin typeface="Cambria" panose="02040503050406030204" pitchFamily="18" charset="0"/>
                <a:ea typeface="Cambria" panose="02040503050406030204" pitchFamily="18" charset="0"/>
              </a:rPr>
              <a:t> below GST threshold → GST not payable.</a:t>
            </a:r>
          </a:p>
          <a:p>
            <a:pPr marL="342900" indent="-34290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ECOs claimed role of </a:t>
            </a:r>
            <a:r>
              <a:rPr lang="en-IN" sz="2400" b="1" dirty="0">
                <a:latin typeface="Cambria" panose="02040503050406030204" pitchFamily="18" charset="0"/>
                <a:ea typeface="Cambria" panose="02040503050406030204" pitchFamily="18" charset="0"/>
              </a:rPr>
              <a:t>pure agent</a:t>
            </a:r>
            <a:r>
              <a:rPr lang="en-IN" sz="2400" dirty="0">
                <a:latin typeface="Cambria" panose="02040503050406030204" pitchFamily="18" charset="0"/>
                <a:ea typeface="Cambria" panose="02040503050406030204" pitchFamily="18" charset="0"/>
              </a:rPr>
              <a:t>, only collecting &amp; passing delivery fees.</a:t>
            </a:r>
          </a:p>
          <a:p>
            <a:pPr marL="342900" indent="-34290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Result → Ambiguity, litigation, and revenue leakage.</a:t>
            </a:r>
          </a:p>
          <a:p>
            <a:pPr marL="342900" indent="-342900" algn="just">
              <a:buFont typeface="Arial" panose="020B0604020202020204" pitchFamily="34" charset="0"/>
              <a:buChar char="•"/>
            </a:pPr>
            <a:endParaRPr lang="en-IN" sz="2400" dirty="0">
              <a:latin typeface="Cambria" panose="02040503050406030204" pitchFamily="18" charset="0"/>
              <a:ea typeface="Cambria" panose="02040503050406030204" pitchFamily="18" charset="0"/>
            </a:endParaRPr>
          </a:p>
          <a:p>
            <a:pPr algn="just"/>
            <a:r>
              <a:rPr lang="en-US" sz="2400" b="1" dirty="0">
                <a:latin typeface="Cambria" panose="02040503050406030204" pitchFamily="18" charset="0"/>
                <a:ea typeface="Cambria" panose="02040503050406030204" pitchFamily="18" charset="0"/>
              </a:rPr>
              <a:t>GST 2.0 Reform</a:t>
            </a:r>
            <a:endParaRPr lang="en-US" sz="24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400" b="1" dirty="0">
                <a:latin typeface="Cambria" panose="02040503050406030204" pitchFamily="18" charset="0"/>
                <a:ea typeface="Cambria" panose="02040503050406030204" pitchFamily="18" charset="0"/>
              </a:rPr>
              <a:t>Section 9(5) CGST Act</a:t>
            </a:r>
            <a:r>
              <a:rPr lang="en-US" sz="2400" dirty="0">
                <a:latin typeface="Cambria" panose="02040503050406030204" pitchFamily="18" charset="0"/>
                <a:ea typeface="Cambria" panose="02040503050406030204" pitchFamily="18" charset="0"/>
              </a:rPr>
              <a:t>: Local delivery services notified vide NN 17/25-CT(R)</a:t>
            </a:r>
          </a:p>
          <a:p>
            <a:pPr marL="342900" indent="-342900" algn="just">
              <a:buFont typeface="Arial" panose="020B0604020202020204" pitchFamily="34" charset="0"/>
              <a:buChar char="•"/>
            </a:pPr>
            <a:r>
              <a:rPr lang="en-US" sz="2400" dirty="0">
                <a:latin typeface="Cambria" panose="02040503050406030204" pitchFamily="18" charset="0"/>
                <a:ea typeface="Cambria" panose="02040503050406030204" pitchFamily="18" charset="0"/>
              </a:rPr>
              <a:t>ECOs made </a:t>
            </a:r>
            <a:r>
              <a:rPr lang="en-US" sz="2400" b="1" dirty="0">
                <a:latin typeface="Cambria" panose="02040503050406030204" pitchFamily="18" charset="0"/>
                <a:ea typeface="Cambria" panose="02040503050406030204" pitchFamily="18" charset="0"/>
              </a:rPr>
              <a:t>liable to pay GST</a:t>
            </a:r>
            <a:r>
              <a:rPr lang="en-US" sz="2400" dirty="0">
                <a:latin typeface="Cambria" panose="02040503050406030204" pitchFamily="18" charset="0"/>
                <a:ea typeface="Cambria" panose="02040503050406030204" pitchFamily="18" charset="0"/>
              </a:rPr>
              <a:t> (18%) on delivery charges.</a:t>
            </a:r>
          </a:p>
          <a:p>
            <a:pPr marL="342900" indent="-342900" algn="just">
              <a:buFont typeface="Arial" panose="020B0604020202020204" pitchFamily="34" charset="0"/>
              <a:buChar char="•"/>
            </a:pPr>
            <a:r>
              <a:rPr lang="en-US" sz="2400" dirty="0">
                <a:latin typeface="Cambria" panose="02040503050406030204" pitchFamily="18" charset="0"/>
                <a:ea typeface="Cambria" panose="02040503050406030204" pitchFamily="18" charset="0"/>
              </a:rPr>
              <a:t>Delivery partners remain </a:t>
            </a:r>
            <a:r>
              <a:rPr lang="en-US" sz="2400" b="1" dirty="0">
                <a:latin typeface="Cambria" panose="02040503050406030204" pitchFamily="18" charset="0"/>
                <a:ea typeface="Cambria" panose="02040503050406030204" pitchFamily="18" charset="0"/>
              </a:rPr>
              <a:t>outside GST net</a:t>
            </a:r>
            <a:r>
              <a:rPr lang="en-US" sz="24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400" dirty="0">
                <a:latin typeface="Cambria" panose="02040503050406030204" pitchFamily="18" charset="0"/>
                <a:ea typeface="Cambria" panose="02040503050406030204" pitchFamily="18" charset="0"/>
              </a:rPr>
              <a:t>Effective shift of tax liability to ECOs for clarity, compliance &amp; small provider protection.</a:t>
            </a:r>
          </a:p>
          <a:p>
            <a:pPr marL="342900" indent="-342900">
              <a:buFont typeface="Arial" panose="020B0604020202020204" pitchFamily="34" charset="0"/>
              <a:buChar char="•"/>
            </a:pP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817894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1A7B0-55F6-CDBB-BF85-3AD164FAE3BE}"/>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2EE000-6200-CEE6-5388-824759DEEE7C}"/>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878251E8-95FC-D8A8-4290-549DEC000EE3}"/>
              </a:ext>
            </a:extLst>
          </p:cNvPr>
          <p:cNvSpPr>
            <a:spLocks noGrp="1"/>
          </p:cNvSpPr>
          <p:nvPr>
            <p:ph type="title"/>
          </p:nvPr>
        </p:nvSpPr>
        <p:spPr>
          <a:xfrm>
            <a:off x="1" y="1601614"/>
            <a:ext cx="2781300" cy="773285"/>
          </a:xfrm>
          <a:solidFill>
            <a:schemeClr val="accent1">
              <a:lumMod val="75000"/>
            </a:schemeClr>
          </a:solidFill>
        </p:spPr>
        <p:txBody>
          <a:bodyPr/>
          <a:lstStyle/>
          <a:p>
            <a:r>
              <a:rPr lang="en-US" sz="2200" b="1" dirty="0">
                <a:solidFill>
                  <a:schemeClr val="bg1"/>
                </a:solidFill>
                <a:latin typeface="Cambria" panose="02040503050406030204" pitchFamily="18" charset="0"/>
                <a:ea typeface="Cambria" panose="02040503050406030204" pitchFamily="18" charset="0"/>
              </a:rPr>
              <a:t>Existing Rate v. GST 2.0 Rate Changes</a:t>
            </a:r>
          </a:p>
        </p:txBody>
      </p:sp>
      <p:sp>
        <p:nvSpPr>
          <p:cNvPr id="15" name="Slide Number Placeholder 13">
            <a:extLst>
              <a:ext uri="{FF2B5EF4-FFF2-40B4-BE49-F238E27FC236}">
                <a16:creationId xmlns:a16="http://schemas.microsoft.com/office/drawing/2014/main" id="{FA1338AA-1004-FE57-9490-EF118F4CE94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CBCB2235-7CF4-25DA-CA10-4540ED26AD09}"/>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296D5205-C21F-E55A-22DD-E11F83CFEE2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68495269-2FBC-4E01-9B5D-0B8268131B17}"/>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GTA Services </a:t>
            </a:r>
          </a:p>
        </p:txBody>
      </p:sp>
      <p:graphicFrame>
        <p:nvGraphicFramePr>
          <p:cNvPr id="10" name="Table 9">
            <a:extLst>
              <a:ext uri="{FF2B5EF4-FFF2-40B4-BE49-F238E27FC236}">
                <a16:creationId xmlns:a16="http://schemas.microsoft.com/office/drawing/2014/main" id="{524BC32D-567B-919D-1D30-DF6508E42114}"/>
              </a:ext>
            </a:extLst>
          </p:cNvPr>
          <p:cNvGraphicFramePr>
            <a:graphicFrameLocks noGrp="1"/>
          </p:cNvGraphicFramePr>
          <p:nvPr>
            <p:extLst>
              <p:ext uri="{D42A27DB-BD31-4B8C-83A1-F6EECF244321}">
                <p14:modId xmlns:p14="http://schemas.microsoft.com/office/powerpoint/2010/main" val="3871807726"/>
              </p:ext>
            </p:extLst>
          </p:nvPr>
        </p:nvGraphicFramePr>
        <p:xfrm>
          <a:off x="2962085" y="1057359"/>
          <a:ext cx="8878614" cy="3210817"/>
        </p:xfrm>
        <a:graphic>
          <a:graphicData uri="http://schemas.openxmlformats.org/drawingml/2006/table">
            <a:tbl>
              <a:tblPr firstRow="1" bandRow="1">
                <a:tableStyleId>{5C22544A-7EE6-4342-B048-85BDC9FD1C3A}</a:tableStyleId>
              </a:tblPr>
              <a:tblGrid>
                <a:gridCol w="4111347">
                  <a:extLst>
                    <a:ext uri="{9D8B030D-6E8A-4147-A177-3AD203B41FA5}">
                      <a16:colId xmlns:a16="http://schemas.microsoft.com/office/drawing/2014/main" val="3397962374"/>
                    </a:ext>
                  </a:extLst>
                </a:gridCol>
                <a:gridCol w="2012667">
                  <a:extLst>
                    <a:ext uri="{9D8B030D-6E8A-4147-A177-3AD203B41FA5}">
                      <a16:colId xmlns:a16="http://schemas.microsoft.com/office/drawing/2014/main" val="3270555157"/>
                    </a:ext>
                  </a:extLst>
                </a:gridCol>
                <a:gridCol w="2754600">
                  <a:extLst>
                    <a:ext uri="{9D8B030D-6E8A-4147-A177-3AD203B41FA5}">
                      <a16:colId xmlns:a16="http://schemas.microsoft.com/office/drawing/2014/main" val="4159045465"/>
                    </a:ext>
                  </a:extLst>
                </a:gridCol>
              </a:tblGrid>
              <a:tr h="575475">
                <a:tc>
                  <a:txBody>
                    <a:bodyPr/>
                    <a:lstStyle/>
                    <a:p>
                      <a:r>
                        <a:rPr lang="en-IN" sz="2000" b="1" dirty="0">
                          <a:latin typeface="Cambria" panose="02040503050406030204" pitchFamily="18" charset="0"/>
                          <a:ea typeface="Cambria" panose="02040503050406030204" pitchFamily="18" charset="0"/>
                        </a:rPr>
                        <a:t>Particulars</a:t>
                      </a:r>
                    </a:p>
                  </a:txBody>
                  <a:tcPr/>
                </a:tc>
                <a:tc>
                  <a:txBody>
                    <a:bodyPr/>
                    <a:lstStyle/>
                    <a:p>
                      <a:r>
                        <a:rPr lang="en-IN" sz="2000" b="1" dirty="0">
                          <a:latin typeface="Cambria" panose="02040503050406030204" pitchFamily="18" charset="0"/>
                          <a:ea typeface="Cambria" panose="02040503050406030204" pitchFamily="18" charset="0"/>
                        </a:rPr>
                        <a:t>Existing Rate</a:t>
                      </a:r>
                    </a:p>
                  </a:txBody>
                  <a:tcPr/>
                </a:tc>
                <a:tc>
                  <a:txBody>
                    <a:bodyPr/>
                    <a:lstStyle/>
                    <a:p>
                      <a:r>
                        <a:rPr lang="en-IN" sz="2000" b="1" dirty="0">
                          <a:latin typeface="Cambria" panose="02040503050406030204" pitchFamily="18" charset="0"/>
                          <a:ea typeface="Cambria" panose="02040503050406030204" pitchFamily="18" charset="0"/>
                        </a:rPr>
                        <a:t>GST 2.0 Rate Changes</a:t>
                      </a:r>
                    </a:p>
                  </a:txBody>
                  <a:tcPr/>
                </a:tc>
                <a:extLst>
                  <a:ext uri="{0D108BD9-81ED-4DB2-BD59-A6C34878D82A}">
                    <a16:rowId xmlns:a16="http://schemas.microsoft.com/office/drawing/2014/main" val="2557817976"/>
                  </a:ext>
                </a:extLst>
              </a:tr>
              <a:tr h="603879">
                <a:tc rowSpan="2">
                  <a:txBody>
                    <a:bodyPr/>
                    <a:lstStyle/>
                    <a:p>
                      <a:pPr algn="just"/>
                      <a:r>
                        <a:rPr lang="en-US" sz="2000" b="1" dirty="0">
                          <a:latin typeface="Cambria" panose="02040503050406030204" pitchFamily="18" charset="0"/>
                          <a:ea typeface="Cambria" panose="02040503050406030204" pitchFamily="18" charset="0"/>
                        </a:rPr>
                        <a:t>Supply of Transport of Goods by GTA</a:t>
                      </a:r>
                      <a:endParaRPr lang="en-IN" sz="2000"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5% without ITC </a:t>
                      </a:r>
                      <a:r>
                        <a:rPr lang="en-IN" sz="2000" b="0" dirty="0">
                          <a:latin typeface="Cambria" panose="02040503050406030204" pitchFamily="18" charset="0"/>
                          <a:ea typeface="Cambria" panose="02040503050406030204" pitchFamily="18" charset="0"/>
                        </a:rPr>
                        <a:t>FCM/RCM</a:t>
                      </a:r>
                    </a:p>
                  </a:txBody>
                  <a:tcPr/>
                </a:tc>
                <a:tc>
                  <a:txBody>
                    <a:bodyPr/>
                    <a:lstStyle/>
                    <a:p>
                      <a:r>
                        <a:rPr lang="en-IN" sz="2000" b="1" dirty="0">
                          <a:latin typeface="Cambria" panose="02040503050406030204" pitchFamily="18" charset="0"/>
                          <a:ea typeface="Cambria" panose="02040503050406030204" pitchFamily="18" charset="0"/>
                        </a:rPr>
                        <a:t>5% without ITC </a:t>
                      </a:r>
                      <a:r>
                        <a:rPr lang="en-IN" sz="2000" b="0" dirty="0">
                          <a:latin typeface="Cambria" panose="02040503050406030204" pitchFamily="18" charset="0"/>
                          <a:ea typeface="Cambria" panose="02040503050406030204" pitchFamily="18" charset="0"/>
                        </a:rPr>
                        <a:t>FCM/RCM</a:t>
                      </a:r>
                    </a:p>
                  </a:txBody>
                  <a:tcPr/>
                </a:tc>
                <a:extLst>
                  <a:ext uri="{0D108BD9-81ED-4DB2-BD59-A6C34878D82A}">
                    <a16:rowId xmlns:a16="http://schemas.microsoft.com/office/drawing/2014/main" val="1177842981"/>
                  </a:ext>
                </a:extLst>
              </a:tr>
              <a:tr h="532222">
                <a:tc vMerge="1">
                  <a:txBody>
                    <a:bodyPr/>
                    <a:lstStyle/>
                    <a:p>
                      <a:pPr algn="just"/>
                      <a:endParaRPr lang="en-IN"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2576065245"/>
                  </a:ext>
                </a:extLst>
              </a:tr>
              <a:tr h="862684">
                <a:tc rowSpan="2">
                  <a:txBody>
                    <a:bodyPr/>
                    <a:lstStyle/>
                    <a:p>
                      <a:pPr algn="just"/>
                      <a:r>
                        <a:rPr lang="en-US" sz="2000" b="0" dirty="0">
                          <a:latin typeface="Cambria" panose="02040503050406030204" pitchFamily="18" charset="0"/>
                          <a:ea typeface="Cambria" panose="02040503050406030204" pitchFamily="18" charset="0"/>
                        </a:rPr>
                        <a:t>Supply of </a:t>
                      </a:r>
                      <a:r>
                        <a:rPr lang="en-US" sz="2000" b="1" dirty="0">
                          <a:latin typeface="Cambria" panose="02040503050406030204" pitchFamily="18" charset="0"/>
                          <a:ea typeface="Cambria" panose="02040503050406030204" pitchFamily="18" charset="0"/>
                        </a:rPr>
                        <a:t>Multimodal transport</a:t>
                      </a:r>
                      <a:r>
                        <a:rPr lang="en-US" sz="2000" b="0" dirty="0">
                          <a:latin typeface="Cambria" panose="02040503050406030204" pitchFamily="18" charset="0"/>
                          <a:ea typeface="Cambria" panose="02040503050406030204" pitchFamily="18" charset="0"/>
                        </a:rPr>
                        <a:t> of </a:t>
                      </a:r>
                      <a:r>
                        <a:rPr lang="en-US" sz="2000" b="1" dirty="0">
                          <a:latin typeface="Cambria" panose="02040503050406030204" pitchFamily="18" charset="0"/>
                          <a:ea typeface="Cambria" panose="02040503050406030204" pitchFamily="18" charset="0"/>
                        </a:rPr>
                        <a:t>goods within India</a:t>
                      </a:r>
                      <a:endParaRPr lang="en-IN" sz="2000" b="1" dirty="0">
                        <a:latin typeface="Cambria" panose="02040503050406030204" pitchFamily="18" charset="0"/>
                        <a:ea typeface="Cambria" panose="02040503050406030204" pitchFamily="18" charset="0"/>
                      </a:endParaRPr>
                    </a:p>
                  </a:txBody>
                  <a:tcPr/>
                </a:tc>
                <a:tc rowSpan="2">
                  <a:txBody>
                    <a:bodyPr/>
                    <a:lstStyle/>
                    <a:p>
                      <a:r>
                        <a:rPr lang="en-IN" sz="2000" b="1" dirty="0">
                          <a:latin typeface="Cambria" panose="02040503050406030204" pitchFamily="18" charset="0"/>
                          <a:ea typeface="Cambria" panose="02040503050406030204" pitchFamily="18" charset="0"/>
                        </a:rPr>
                        <a:t>12% with ITC</a:t>
                      </a:r>
                    </a:p>
                  </a:txBody>
                  <a:tcPr/>
                </a:tc>
                <a:tc>
                  <a:txBody>
                    <a:bodyPr/>
                    <a:lstStyle/>
                    <a:p>
                      <a:r>
                        <a:rPr lang="en-US" sz="2000" b="1" dirty="0">
                          <a:latin typeface="Cambria" panose="02040503050406030204" pitchFamily="18" charset="0"/>
                          <a:ea typeface="Cambria" panose="02040503050406030204" pitchFamily="18" charset="0"/>
                        </a:rPr>
                        <a:t>5%,</a:t>
                      </a:r>
                      <a:r>
                        <a:rPr lang="en-US" sz="2000" b="0" dirty="0">
                          <a:latin typeface="Cambria" panose="02040503050406030204" pitchFamily="18" charset="0"/>
                          <a:ea typeface="Cambria" panose="02040503050406030204" pitchFamily="18" charset="0"/>
                        </a:rPr>
                        <a:t> where no leg of transport is through air, with restricted ITC</a:t>
                      </a:r>
                      <a:endParaRPr lang="en-IN" sz="2000" b="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223837922"/>
                  </a:ext>
                </a:extLst>
              </a:tr>
              <a:tr h="340535">
                <a:tc vMerge="1">
                  <a:txBody>
                    <a:bodyPr/>
                    <a:lstStyle/>
                    <a:p>
                      <a:pPr algn="just"/>
                      <a:endParaRPr lang="en-IN" b="0" dirty="0">
                        <a:latin typeface="Cambria" panose="02040503050406030204" pitchFamily="18" charset="0"/>
                        <a:ea typeface="Cambria" panose="02040503050406030204" pitchFamily="18" charset="0"/>
                      </a:endParaRPr>
                    </a:p>
                  </a:txBody>
                  <a:tcPr/>
                </a:tc>
                <a:tc vMerge="1">
                  <a:txBody>
                    <a:bodyPr/>
                    <a:lstStyle/>
                    <a:p>
                      <a:endParaRPr lang="en-IN" b="1" dirty="0">
                        <a:latin typeface="Cambria" panose="02040503050406030204" pitchFamily="18" charset="0"/>
                        <a:ea typeface="Cambria" panose="02040503050406030204" pitchFamily="18" charset="0"/>
                      </a:endParaRPr>
                    </a:p>
                  </a:txBody>
                  <a:tcPr/>
                </a:tc>
                <a:tc>
                  <a:txBody>
                    <a:bodyPr/>
                    <a:lstStyle/>
                    <a:p>
                      <a:r>
                        <a:rPr lang="en-IN" sz="2000" b="1" dirty="0">
                          <a:latin typeface="Cambria" panose="02040503050406030204" pitchFamily="18" charset="0"/>
                          <a:ea typeface="Cambria" panose="02040503050406030204" pitchFamily="18" charset="0"/>
                        </a:rPr>
                        <a:t>18% with ITC</a:t>
                      </a:r>
                    </a:p>
                  </a:txBody>
                  <a:tcPr/>
                </a:tc>
                <a:extLst>
                  <a:ext uri="{0D108BD9-81ED-4DB2-BD59-A6C34878D82A}">
                    <a16:rowId xmlns:a16="http://schemas.microsoft.com/office/drawing/2014/main" val="3376279356"/>
                  </a:ext>
                </a:extLst>
              </a:tr>
            </a:tbl>
          </a:graphicData>
        </a:graphic>
      </p:graphicFrame>
      <p:sp>
        <p:nvSpPr>
          <p:cNvPr id="7" name="TextBox 6">
            <a:extLst>
              <a:ext uri="{FF2B5EF4-FFF2-40B4-BE49-F238E27FC236}">
                <a16:creationId xmlns:a16="http://schemas.microsoft.com/office/drawing/2014/main" id="{7E2B199B-5762-3AE3-04D6-8D515D104D83}"/>
              </a:ext>
            </a:extLst>
          </p:cNvPr>
          <p:cNvSpPr txBox="1"/>
          <p:nvPr/>
        </p:nvSpPr>
        <p:spPr>
          <a:xfrm>
            <a:off x="3299255" y="4339410"/>
            <a:ext cx="8722228" cy="3477875"/>
          </a:xfrm>
          <a:prstGeom prst="rect">
            <a:avLst/>
          </a:prstGeom>
          <a:noFill/>
        </p:spPr>
        <p:txBody>
          <a:bodyPr wrap="square" rtlCol="0">
            <a:spAutoFit/>
          </a:bodyPr>
          <a:lstStyle/>
          <a:p>
            <a:pPr algn="just"/>
            <a:r>
              <a:rPr lang="en-IN" sz="2000" b="1" u="sng" dirty="0">
                <a:latin typeface="Cambria" panose="02040503050406030204" pitchFamily="18" charset="0"/>
                <a:ea typeface="Cambria" panose="02040503050406030204" pitchFamily="18" charset="0"/>
              </a:rPr>
              <a:t>Analysis (business perspective) </a:t>
            </a:r>
            <a:endParaRPr lang="en-IN" sz="2000" b="1" u="sng">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Dependent on customer ITC benefit availability. </a:t>
            </a:r>
            <a:endParaRPr lang="en-IN" sz="2000">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Express Cargo Vs GTA – classification still unclear, but 18% matched. </a:t>
            </a:r>
            <a:endParaRPr lang="en-IN" sz="2000">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Declarations- FCM vs RCM</a:t>
            </a:r>
            <a:endParaRPr lang="en-IN" sz="2000">
              <a:latin typeface="Cambria" panose="02040503050406030204" pitchFamily="18" charset="0"/>
              <a:ea typeface="Cambria" panose="02040503050406030204" pitchFamily="18" charset="0"/>
            </a:endParaRPr>
          </a:p>
          <a:p>
            <a:pPr algn="just"/>
            <a:r>
              <a:rPr lang="en-IN" sz="2000" b="1" u="sng" dirty="0">
                <a:latin typeface="Cambria" panose="02040503050406030204" pitchFamily="18" charset="0"/>
                <a:ea typeface="Cambria" panose="02040503050406030204" pitchFamily="18" charset="0"/>
              </a:rPr>
              <a:t>Inward Supplies:</a:t>
            </a:r>
            <a:endParaRPr lang="en-IN" sz="2000" b="1" u="sng">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Tyres &amp; Tubes - 28% to 18%</a:t>
            </a:r>
            <a:endParaRPr lang="en-IN" sz="2000">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Goods vehicles – 28% to 18%</a:t>
            </a:r>
            <a:endParaRPr lang="en-IN" sz="2000">
              <a:latin typeface="Cambria" panose="02040503050406030204" pitchFamily="18" charset="0"/>
              <a:ea typeface="Cambria" panose="02040503050406030204" pitchFamily="18" charset="0"/>
            </a:endParaRPr>
          </a:p>
          <a:p>
            <a:pPr algn="just"/>
            <a:r>
              <a:rPr lang="en-IN" sz="2000" dirty="0">
                <a:latin typeface="Cambria" panose="02040503050406030204" pitchFamily="18" charset="0"/>
                <a:ea typeface="Cambria" panose="02040503050406030204" pitchFamily="18" charset="0"/>
              </a:rPr>
              <a:t>3</a:t>
            </a:r>
            <a:r>
              <a:rPr lang="en-IN" sz="2000" baseline="30000" dirty="0">
                <a:latin typeface="Cambria" panose="02040503050406030204" pitchFamily="18" charset="0"/>
                <a:ea typeface="Cambria" panose="02040503050406030204" pitchFamily="18" charset="0"/>
              </a:rPr>
              <a:t>rd</a:t>
            </a:r>
            <a:r>
              <a:rPr lang="en-IN" sz="2000" dirty="0">
                <a:latin typeface="Cambria" panose="02040503050406030204" pitchFamily="18" charset="0"/>
                <a:ea typeface="Cambria" panose="02040503050406030204" pitchFamily="18" charset="0"/>
              </a:rPr>
              <a:t> party insurance (goods carriage) – 12% to 5% with ITC</a:t>
            </a:r>
            <a:endParaRPr lang="en-IN" sz="2000">
              <a:latin typeface="Cambria" panose="02040503050406030204" pitchFamily="18" charset="0"/>
              <a:ea typeface="Cambria" panose="02040503050406030204" pitchFamily="18" charset="0"/>
            </a:endParaRPr>
          </a:p>
          <a:p>
            <a:endParaRPr lang="en-IN" sz="2000" dirty="0">
              <a:latin typeface="Cambria" panose="02040503050406030204" pitchFamily="18" charset="0"/>
              <a:ea typeface="Cambria" panose="02040503050406030204" pitchFamily="18" charset="0"/>
            </a:endParaRPr>
          </a:p>
          <a:p>
            <a:endParaRPr lang="en-IN" sz="2000" dirty="0">
              <a:latin typeface="Cambria" panose="02040503050406030204" pitchFamily="18" charset="0"/>
              <a:ea typeface="Cambria" panose="02040503050406030204" pitchFamily="18" charset="0"/>
            </a:endParaRPr>
          </a:p>
          <a:p>
            <a:endParaRPr lang="en-IN"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34479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75848-0341-C033-7A90-37A68E12FAC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95C5C36-294D-CCFE-AE72-DEED5DA402C5}"/>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A077CE39-4041-CFF6-59D0-74E3B15B83EF}"/>
              </a:ext>
            </a:extLst>
          </p:cNvPr>
          <p:cNvSpPr>
            <a:spLocks noGrp="1"/>
          </p:cNvSpPr>
          <p:nvPr>
            <p:ph type="body" sz="quarter" idx="28"/>
          </p:nvPr>
        </p:nvSpPr>
        <p:spPr>
          <a:xfrm>
            <a:off x="3483747" y="1111811"/>
            <a:ext cx="8295085" cy="5468979"/>
          </a:xfrm>
        </p:spPr>
        <p:txBody>
          <a:bodyPr/>
          <a:lstStyle/>
          <a:p>
            <a:pPr marL="457200" lvl="1" indent="0" algn="just">
              <a:lnSpc>
                <a:spcPct val="150000"/>
              </a:lnSpc>
              <a:buNone/>
            </a:pPr>
            <a:endParaRPr lang="en-IN" sz="2000" dirty="0"/>
          </a:p>
          <a:p>
            <a:pPr lvl="1" algn="just">
              <a:lnSpc>
                <a:spcPct val="150000"/>
              </a:lnSpc>
            </a:pPr>
            <a:endParaRPr lang="en-US" sz="2000" b="0" i="0" u="none"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E1B3AE87-7D16-25BA-6E56-A89579A0D075}"/>
              </a:ext>
            </a:extLst>
          </p:cNvPr>
          <p:cNvSpPr>
            <a:spLocks noGrp="1"/>
          </p:cNvSpPr>
          <p:nvPr>
            <p:ph type="title"/>
          </p:nvPr>
        </p:nvSpPr>
        <p:spPr>
          <a:xfrm>
            <a:off x="0" y="1634273"/>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Slab Rates</a:t>
            </a:r>
          </a:p>
        </p:txBody>
      </p:sp>
      <p:sp>
        <p:nvSpPr>
          <p:cNvPr id="15" name="Slide Number Placeholder 13">
            <a:extLst>
              <a:ext uri="{FF2B5EF4-FFF2-40B4-BE49-F238E27FC236}">
                <a16:creationId xmlns:a16="http://schemas.microsoft.com/office/drawing/2014/main" id="{87F37F72-D605-41F6-8AEA-60602287E274}"/>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8642892A-5F6A-C2DF-9E7B-A39FA2F763D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D3136851-9D48-BF98-5A81-0248C96130AC}"/>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TextBox 4">
            <a:extLst>
              <a:ext uri="{FF2B5EF4-FFF2-40B4-BE49-F238E27FC236}">
                <a16:creationId xmlns:a16="http://schemas.microsoft.com/office/drawing/2014/main" id="{94371E50-0D2F-0576-226A-29AB63FFDEA0}"/>
              </a:ext>
            </a:extLst>
          </p:cNvPr>
          <p:cNvSpPr txBox="1"/>
          <p:nvPr/>
        </p:nvSpPr>
        <p:spPr>
          <a:xfrm>
            <a:off x="-18435" y="126974"/>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GST 2.0: The New Tax Slabs Simplified</a:t>
            </a:r>
          </a:p>
        </p:txBody>
      </p:sp>
      <p:sp>
        <p:nvSpPr>
          <p:cNvPr id="8" name="Rectangle: Rounded Corners 7">
            <a:extLst>
              <a:ext uri="{FF2B5EF4-FFF2-40B4-BE49-F238E27FC236}">
                <a16:creationId xmlns:a16="http://schemas.microsoft.com/office/drawing/2014/main" id="{509E1E04-1359-6811-9C3C-BD26C21D26C2}"/>
              </a:ext>
            </a:extLst>
          </p:cNvPr>
          <p:cNvSpPr/>
          <p:nvPr/>
        </p:nvSpPr>
        <p:spPr>
          <a:xfrm>
            <a:off x="3759116" y="1078901"/>
            <a:ext cx="4030925" cy="28327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2000" b="1" dirty="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5% Slab: Essentials</a:t>
            </a:r>
          </a:p>
          <a:p>
            <a:pPr algn="just"/>
            <a:r>
              <a:rPr lang="en-US" sz="2000">
                <a:latin typeface="Cambria" panose="02040503050406030204" pitchFamily="18" charset="0"/>
                <a:ea typeface="Cambria" panose="02040503050406030204" pitchFamily="18" charset="0"/>
              </a:rPr>
              <a:t>Reserved for essentials, food items, basic healthcare, and household necessities. </a:t>
            </a:r>
          </a:p>
          <a:p>
            <a:pPr algn="just"/>
            <a:r>
              <a:rPr lang="en-US" sz="2000">
                <a:latin typeface="Cambria" panose="02040503050406030204" pitchFamily="18" charset="0"/>
                <a:ea typeface="Cambria" panose="02040503050406030204" pitchFamily="18" charset="0"/>
              </a:rPr>
              <a:t>Aim - To make daily living more affordable &amp; protect purchasing power of lower-income households.</a:t>
            </a:r>
          </a:p>
          <a:p>
            <a:pPr algn="just"/>
            <a:endParaRPr lang="en-IN" sz="2000" dirty="0">
              <a:latin typeface="Cambria" panose="02040503050406030204" pitchFamily="18" charset="0"/>
              <a:ea typeface="Cambria" panose="02040503050406030204" pitchFamily="18" charset="0"/>
            </a:endParaRPr>
          </a:p>
        </p:txBody>
      </p:sp>
      <p:sp>
        <p:nvSpPr>
          <p:cNvPr id="7" name="Rectangle: Rounded Corners 6">
            <a:extLst>
              <a:ext uri="{FF2B5EF4-FFF2-40B4-BE49-F238E27FC236}">
                <a16:creationId xmlns:a16="http://schemas.microsoft.com/office/drawing/2014/main" id="{163678FA-0C65-26B3-D1EB-674539DF70D3}"/>
              </a:ext>
            </a:extLst>
          </p:cNvPr>
          <p:cNvSpPr/>
          <p:nvPr/>
        </p:nvSpPr>
        <p:spPr>
          <a:xfrm>
            <a:off x="3759116" y="3968141"/>
            <a:ext cx="4030925" cy="28327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2000" b="1" dirty="0">
              <a:latin typeface="Cambria" panose="02040503050406030204" pitchFamily="18" charset="0"/>
              <a:ea typeface="Cambria" panose="02040503050406030204" pitchFamily="18" charset="0"/>
            </a:endParaRPr>
          </a:p>
          <a:p>
            <a:pPr algn="just"/>
            <a:r>
              <a:rPr lang="en-US" sz="2000" b="1" dirty="0">
                <a:latin typeface="Cambria" panose="02040503050406030204" pitchFamily="18" charset="0"/>
                <a:ea typeface="Cambria" panose="02040503050406030204" pitchFamily="18" charset="0"/>
              </a:rPr>
              <a:t>40% Slab: Luxury &amp; Sin Goods</a:t>
            </a:r>
          </a:p>
          <a:p>
            <a:pPr algn="just"/>
            <a:r>
              <a:rPr lang="en-US" sz="2000" dirty="0">
                <a:latin typeface="Cambria" panose="02040503050406030204" pitchFamily="18" charset="0"/>
                <a:ea typeface="Cambria" panose="02040503050406030204" pitchFamily="18" charset="0"/>
              </a:rPr>
              <a:t>For luxury items and sin goods, such as large SUVs, premium tobacco products, and certain high-end electronics. </a:t>
            </a:r>
          </a:p>
          <a:p>
            <a:pPr algn="just"/>
            <a:r>
              <a:rPr lang="en-US" sz="2000" dirty="0">
                <a:latin typeface="Cambria" panose="02040503050406030204" pitchFamily="18" charset="0"/>
                <a:ea typeface="Cambria" panose="02040503050406030204" pitchFamily="18" charset="0"/>
              </a:rPr>
              <a:t>Aim – to generate higher revenue - discretionary spending.</a:t>
            </a:r>
          </a:p>
          <a:p>
            <a:pPr algn="just"/>
            <a:endParaRPr lang="en-IN" sz="2000" dirty="0">
              <a:latin typeface="Cambria" panose="02040503050406030204" pitchFamily="18" charset="0"/>
              <a:ea typeface="Cambria" panose="02040503050406030204" pitchFamily="18" charset="0"/>
            </a:endParaRPr>
          </a:p>
        </p:txBody>
      </p:sp>
      <p:sp>
        <p:nvSpPr>
          <p:cNvPr id="11" name="Rectangle: Rounded Corners 10">
            <a:extLst>
              <a:ext uri="{FF2B5EF4-FFF2-40B4-BE49-F238E27FC236}">
                <a16:creationId xmlns:a16="http://schemas.microsoft.com/office/drawing/2014/main" id="{E8A4A79B-DCF3-5BE8-F15F-1B3BC5DD71D1}"/>
              </a:ext>
            </a:extLst>
          </p:cNvPr>
          <p:cNvSpPr/>
          <p:nvPr/>
        </p:nvSpPr>
        <p:spPr>
          <a:xfrm>
            <a:off x="7908156" y="3968141"/>
            <a:ext cx="4030925" cy="28327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2000" b="1" dirty="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Abolition of 12% &amp; 28%</a:t>
            </a:r>
          </a:p>
          <a:p>
            <a:pPr algn="just"/>
            <a:r>
              <a:rPr lang="en-US" sz="2000">
                <a:latin typeface="Cambria" panose="02040503050406030204" pitchFamily="18" charset="0"/>
                <a:ea typeface="Cambria" panose="02040503050406030204" pitchFamily="18" charset="0"/>
              </a:rPr>
              <a:t>Removal of 12% and 28% slabs - reduces complexity - anticipated to dramatically decrease classification disputes and litigation, leading to a smoother tax administration.</a:t>
            </a:r>
          </a:p>
          <a:p>
            <a:pPr algn="just"/>
            <a:endParaRPr lang="en-IN" sz="2000" dirty="0">
              <a:latin typeface="Cambria" panose="02040503050406030204" pitchFamily="18" charset="0"/>
              <a:ea typeface="Cambria" panose="02040503050406030204" pitchFamily="18" charset="0"/>
            </a:endParaRPr>
          </a:p>
        </p:txBody>
      </p:sp>
      <p:sp>
        <p:nvSpPr>
          <p:cNvPr id="12" name="Rectangle: Rounded Corners 11">
            <a:extLst>
              <a:ext uri="{FF2B5EF4-FFF2-40B4-BE49-F238E27FC236}">
                <a16:creationId xmlns:a16="http://schemas.microsoft.com/office/drawing/2014/main" id="{EF38B9FD-B896-C976-23F7-EDC789B8393C}"/>
              </a:ext>
            </a:extLst>
          </p:cNvPr>
          <p:cNvSpPr/>
          <p:nvPr/>
        </p:nvSpPr>
        <p:spPr>
          <a:xfrm>
            <a:off x="7921374" y="1060783"/>
            <a:ext cx="4030925" cy="2832700"/>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000" b="1">
                <a:latin typeface="Cambria" panose="02040503050406030204" pitchFamily="18" charset="0"/>
                <a:ea typeface="Cambria" panose="02040503050406030204" pitchFamily="18" charset="0"/>
              </a:rPr>
              <a:t>18% Slab: Standard Goods &amp; Services</a:t>
            </a:r>
          </a:p>
          <a:p>
            <a:pPr algn="just"/>
            <a:r>
              <a:rPr lang="en-US" sz="2000">
                <a:latin typeface="Cambria" panose="02040503050406030204" pitchFamily="18" charset="0"/>
                <a:ea typeface="Cambria" panose="02040503050406030204" pitchFamily="18" charset="0"/>
              </a:rPr>
              <a:t>Consolidating majority of goods and services. Simplify billing and removes the ambiguity</a:t>
            </a:r>
          </a:p>
          <a:p>
            <a:pPr algn="just"/>
            <a:endParaRPr lang="en-IN"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799275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797D1-393E-E28D-B675-F23F21FBC4BE}"/>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560AFDD3-6657-E8CE-5314-35195ECE3D13}"/>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C22A85CE-DCC0-F3B1-99DC-6E7B0C9E8CB9}"/>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Existing Law</a:t>
            </a:r>
          </a:p>
        </p:txBody>
      </p:sp>
      <p:sp>
        <p:nvSpPr>
          <p:cNvPr id="15" name="Slide Number Placeholder 13">
            <a:extLst>
              <a:ext uri="{FF2B5EF4-FFF2-40B4-BE49-F238E27FC236}">
                <a16:creationId xmlns:a16="http://schemas.microsoft.com/office/drawing/2014/main" id="{A054ED4D-AC6C-7FCF-38E6-FAED8F2A0B8D}"/>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62F381CA-973E-712E-D32D-930CF5381D77}"/>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3A1C36E3-3BED-CCE0-C77B-44110338E57A}"/>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11452E36-ABBC-4535-D1C8-869903480FD3}"/>
              </a:ext>
            </a:extLst>
          </p:cNvPr>
          <p:cNvSpPr txBox="1"/>
          <p:nvPr/>
        </p:nvSpPr>
        <p:spPr>
          <a:xfrm>
            <a:off x="-57023" y="102618"/>
            <a:ext cx="922607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Restaurant &amp; Accommodation Services </a:t>
            </a:r>
          </a:p>
        </p:txBody>
      </p:sp>
      <p:sp>
        <p:nvSpPr>
          <p:cNvPr id="8" name="TextBox 7">
            <a:extLst>
              <a:ext uri="{FF2B5EF4-FFF2-40B4-BE49-F238E27FC236}">
                <a16:creationId xmlns:a16="http://schemas.microsoft.com/office/drawing/2014/main" id="{3F1E3E5F-E1EC-7AB2-C0DB-2C2996434505}"/>
              </a:ext>
            </a:extLst>
          </p:cNvPr>
          <p:cNvSpPr txBox="1"/>
          <p:nvPr/>
        </p:nvSpPr>
        <p:spPr>
          <a:xfrm>
            <a:off x="3451776" y="1066979"/>
            <a:ext cx="8569707" cy="4401205"/>
          </a:xfrm>
          <a:prstGeom prst="rect">
            <a:avLst/>
          </a:prstGeom>
          <a:noFill/>
        </p:spPr>
        <p:txBody>
          <a:bodyPr wrap="square">
            <a:spAutoFit/>
          </a:bodyPr>
          <a:lstStyle/>
          <a:p>
            <a:pPr algn="just"/>
            <a:r>
              <a:rPr lang="en-US" sz="2800" b="1" dirty="0">
                <a:latin typeface="Cambria" panose="02040503050406030204" pitchFamily="18" charset="0"/>
                <a:ea typeface="Cambria" panose="02040503050406030204" pitchFamily="18" charset="0"/>
              </a:rPr>
              <a:t>Existing Law (w.e.f. 01.04.2025)</a:t>
            </a:r>
            <a:endParaRPr lang="en-US" sz="28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“Declared tariff” concept </a:t>
            </a:r>
            <a:r>
              <a:rPr lang="en-US" sz="2800" b="1" dirty="0">
                <a:latin typeface="Cambria" panose="02040503050406030204" pitchFamily="18" charset="0"/>
                <a:ea typeface="Cambria" panose="02040503050406030204" pitchFamily="18" charset="0"/>
              </a:rPr>
              <a:t>removed</a:t>
            </a:r>
            <a:r>
              <a:rPr lang="en-US" sz="28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Definition of </a:t>
            </a:r>
            <a:r>
              <a:rPr lang="en-US" sz="2800" i="1" dirty="0">
                <a:latin typeface="Cambria" panose="02040503050406030204" pitchFamily="18" charset="0"/>
                <a:ea typeface="Cambria" panose="02040503050406030204" pitchFamily="18" charset="0"/>
              </a:rPr>
              <a:t>specified premises</a:t>
            </a:r>
            <a:r>
              <a:rPr lang="en-US" sz="2800" dirty="0">
                <a:latin typeface="Cambria" panose="02040503050406030204" pitchFamily="18" charset="0"/>
                <a:ea typeface="Cambria" panose="02040503050406030204" pitchFamily="18" charset="0"/>
              </a:rPr>
              <a:t> linked to </a:t>
            </a:r>
            <a:r>
              <a:rPr lang="en-US" sz="2800" b="1" dirty="0">
                <a:latin typeface="Cambria" panose="02040503050406030204" pitchFamily="18" charset="0"/>
                <a:ea typeface="Cambria" panose="02040503050406030204" pitchFamily="18" charset="0"/>
              </a:rPr>
              <a:t>actual value of supply</a:t>
            </a:r>
            <a:r>
              <a:rPr lang="en-US" sz="2800" dirty="0">
                <a:latin typeface="Cambria" panose="02040503050406030204" pitchFamily="18" charset="0"/>
                <a:ea typeface="Cambria" panose="02040503050406030204" pitchFamily="18" charset="0"/>
              </a:rPr>
              <a:t> of accommodation in preceding FY.</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If any room/unit &gt; ₹7,500 per night → Restaurant services - </a:t>
            </a:r>
            <a:r>
              <a:rPr lang="en-US" sz="2800" b="1" dirty="0">
                <a:latin typeface="Cambria" panose="02040503050406030204" pitchFamily="18" charset="0"/>
                <a:ea typeface="Cambria" panose="02040503050406030204" pitchFamily="18" charset="0"/>
              </a:rPr>
              <a:t>18% with ITC</a:t>
            </a:r>
            <a:r>
              <a:rPr lang="en-US" sz="28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If ≤ ₹7,500 → Restaurant services - </a:t>
            </a:r>
            <a:r>
              <a:rPr lang="en-US" sz="2800" b="1" dirty="0">
                <a:latin typeface="Cambria" panose="02040503050406030204" pitchFamily="18" charset="0"/>
                <a:ea typeface="Cambria" panose="02040503050406030204" pitchFamily="18" charset="0"/>
              </a:rPr>
              <a:t>5% without ITC</a:t>
            </a:r>
            <a:r>
              <a:rPr lang="en-US" sz="28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Hotel operators could opt for 18% with ITC for restaurant services by filing declaration at registration/start.</a:t>
            </a:r>
          </a:p>
        </p:txBody>
      </p:sp>
    </p:spTree>
    <p:extLst>
      <p:ext uri="{BB962C8B-B14F-4D97-AF65-F5344CB8AC3E}">
        <p14:creationId xmlns:p14="http://schemas.microsoft.com/office/powerpoint/2010/main" val="9423885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C62B3-E5A4-ACDD-E73C-B216D383AD5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BC6C231B-C494-1D82-C2D9-829A1B429907}"/>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921A409A-BEE4-156D-9260-C8C82F5725E5}"/>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GST 2.0 change</a:t>
            </a:r>
          </a:p>
        </p:txBody>
      </p:sp>
      <p:sp>
        <p:nvSpPr>
          <p:cNvPr id="15" name="Slide Number Placeholder 13">
            <a:extLst>
              <a:ext uri="{FF2B5EF4-FFF2-40B4-BE49-F238E27FC236}">
                <a16:creationId xmlns:a16="http://schemas.microsoft.com/office/drawing/2014/main" id="{A08FE9C1-9847-6F51-91C6-EBC945B3F09F}"/>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62046EA3-FB85-3718-7C0B-2DAA1000236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84B06A0C-821A-AB8E-BCEB-2F334F0E1841}"/>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CB2CA150-4EDA-7E1B-CFEF-72FA432B7D3C}"/>
              </a:ext>
            </a:extLst>
          </p:cNvPr>
          <p:cNvSpPr txBox="1"/>
          <p:nvPr/>
        </p:nvSpPr>
        <p:spPr>
          <a:xfrm>
            <a:off x="-57023" y="102618"/>
            <a:ext cx="901313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Restaurant &amp; Accommodation Services</a:t>
            </a:r>
          </a:p>
        </p:txBody>
      </p:sp>
      <p:sp>
        <p:nvSpPr>
          <p:cNvPr id="10" name="TextBox 9">
            <a:extLst>
              <a:ext uri="{FF2B5EF4-FFF2-40B4-BE49-F238E27FC236}">
                <a16:creationId xmlns:a16="http://schemas.microsoft.com/office/drawing/2014/main" id="{DCA33E6B-4C9C-6C78-1720-6BFBFFDCB534}"/>
              </a:ext>
            </a:extLst>
          </p:cNvPr>
          <p:cNvSpPr txBox="1"/>
          <p:nvPr/>
        </p:nvSpPr>
        <p:spPr>
          <a:xfrm>
            <a:off x="3377339" y="1066979"/>
            <a:ext cx="8507608" cy="5693866"/>
          </a:xfrm>
          <a:prstGeom prst="rect">
            <a:avLst/>
          </a:prstGeom>
          <a:noFill/>
        </p:spPr>
        <p:txBody>
          <a:bodyPr wrap="square">
            <a:spAutoFit/>
          </a:bodyPr>
          <a:lstStyle/>
          <a:p>
            <a:pPr algn="just"/>
            <a:r>
              <a:rPr lang="en-US" sz="2800" b="1" dirty="0">
                <a:latin typeface="Cambria" panose="02040503050406030204" pitchFamily="18" charset="0"/>
                <a:ea typeface="Cambria" panose="02040503050406030204" pitchFamily="18" charset="0"/>
              </a:rPr>
              <a:t>GST 2.0 Clarification (56th Council)</a:t>
            </a:r>
            <a:endParaRPr lang="en-US" sz="28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800" b="1" dirty="0">
                <a:latin typeface="Cambria" panose="02040503050406030204" pitchFamily="18" charset="0"/>
                <a:ea typeface="Cambria" panose="02040503050406030204" pitchFamily="18" charset="0"/>
              </a:rPr>
              <a:t>Stand-alone restaurants</a:t>
            </a:r>
            <a:r>
              <a:rPr lang="en-US" sz="2800" dirty="0">
                <a:latin typeface="Cambria" panose="02040503050406030204" pitchFamily="18" charset="0"/>
                <a:ea typeface="Cambria" panose="02040503050406030204" pitchFamily="18" charset="0"/>
              </a:rPr>
              <a:t> (independent eateries, not in hotels/guest houses/inns) </a:t>
            </a:r>
            <a:r>
              <a:rPr lang="en-US" sz="2800" b="1" dirty="0">
                <a:latin typeface="Cambria" panose="02040503050406030204" pitchFamily="18" charset="0"/>
                <a:ea typeface="Cambria" panose="02040503050406030204" pitchFamily="18" charset="0"/>
              </a:rPr>
              <a:t>cannot qualify</a:t>
            </a:r>
            <a:r>
              <a:rPr lang="en-US" sz="2800" dirty="0">
                <a:latin typeface="Cambria" panose="02040503050406030204" pitchFamily="18" charset="0"/>
                <a:ea typeface="Cambria" panose="02040503050406030204" pitchFamily="18" charset="0"/>
              </a:rPr>
              <a:t> as specified premises by declaration/choice. </a:t>
            </a:r>
          </a:p>
          <a:p>
            <a:pPr marL="342900" indent="-342900" algn="just">
              <a:buFont typeface="Arial" panose="020B0604020202020204" pitchFamily="34" charset="0"/>
              <a:buChar char="•"/>
            </a:pPr>
            <a:r>
              <a:rPr lang="en-US" sz="2800" i="1" dirty="0">
                <a:latin typeface="Cambria" panose="02040503050406030204" pitchFamily="18" charset="0"/>
                <a:ea typeface="Cambria" panose="02040503050406030204" pitchFamily="18" charset="0"/>
              </a:rPr>
              <a:t>Specified premises</a:t>
            </a:r>
            <a:r>
              <a:rPr lang="en-US" sz="2800" dirty="0">
                <a:latin typeface="Cambria" panose="02040503050406030204" pitchFamily="18" charset="0"/>
                <a:ea typeface="Cambria" panose="02040503050406030204" pitchFamily="18" charset="0"/>
              </a:rPr>
              <a:t> refers only to hotels/guest houses etc. that meet the &gt;₹7,500/day test.</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In-house restaurants of qualifying hotels → </a:t>
            </a:r>
            <a:r>
              <a:rPr lang="en-US" sz="2800" b="1" dirty="0">
                <a:latin typeface="Cambria" panose="02040503050406030204" pitchFamily="18" charset="0"/>
                <a:ea typeface="Cambria" panose="02040503050406030204" pitchFamily="18" charset="0"/>
              </a:rPr>
              <a:t>18% with ITC</a:t>
            </a:r>
            <a:r>
              <a:rPr lang="en-US" sz="2800" dirty="0">
                <a:latin typeface="Cambria" panose="02040503050406030204" pitchFamily="18" charset="0"/>
                <a:ea typeface="Cambria" panose="02040503050406030204" pitchFamily="18" charset="0"/>
              </a:rPr>
              <a:t> (if option exercised).</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Independent restaurants remain at </a:t>
            </a:r>
            <a:r>
              <a:rPr lang="en-US" sz="2800" b="1" dirty="0">
                <a:latin typeface="Cambria" panose="02040503050406030204" pitchFamily="18" charset="0"/>
                <a:ea typeface="Cambria" panose="02040503050406030204" pitchFamily="18" charset="0"/>
              </a:rPr>
              <a:t>5% without ITC</a:t>
            </a:r>
            <a:r>
              <a:rPr lang="en-US" sz="2800" dirty="0">
                <a:latin typeface="Cambria" panose="02040503050406030204" pitchFamily="18" charset="0"/>
                <a:ea typeface="Cambria" panose="02040503050406030204" pitchFamily="18" charset="0"/>
              </a:rPr>
              <a:t>, unless changed by future notification.</a:t>
            </a:r>
          </a:p>
          <a:p>
            <a:pPr marL="342900" indent="-342900" algn="just">
              <a:buFont typeface="Arial" panose="020B0604020202020204" pitchFamily="34" charset="0"/>
              <a:buChar char="•"/>
            </a:pPr>
            <a:r>
              <a:rPr lang="en-US" sz="2800" dirty="0">
                <a:latin typeface="Cambria" panose="02040503050406030204" pitchFamily="18" charset="0"/>
                <a:ea typeface="Cambria" panose="02040503050406030204" pitchFamily="18" charset="0"/>
              </a:rPr>
              <a:t>Standalone restaurant not having any accommodation provision – mandatory– GST rate at 5% without ITC [NN 15/25-CTR explanation]</a:t>
            </a:r>
          </a:p>
        </p:txBody>
      </p:sp>
    </p:spTree>
    <p:extLst>
      <p:ext uri="{BB962C8B-B14F-4D97-AF65-F5344CB8AC3E}">
        <p14:creationId xmlns:p14="http://schemas.microsoft.com/office/powerpoint/2010/main" val="23213849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B915D-0098-2C14-9A21-22EF2296653F}"/>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799DB77C-939B-257D-7A44-0D20FC9A08DB}"/>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77CC1A5F-ADE1-B87C-FE2B-AC8E3BB5A51C}"/>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Impact</a:t>
            </a:r>
          </a:p>
        </p:txBody>
      </p:sp>
      <p:sp>
        <p:nvSpPr>
          <p:cNvPr id="15" name="Slide Number Placeholder 13">
            <a:extLst>
              <a:ext uri="{FF2B5EF4-FFF2-40B4-BE49-F238E27FC236}">
                <a16:creationId xmlns:a16="http://schemas.microsoft.com/office/drawing/2014/main" id="{CF5AC7D1-6A60-0AD2-6E27-E8B656C805B2}"/>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A3FFAC2-3768-04DB-14B8-F35D43E0A0C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79769CE4-343C-655F-B071-B8E03E0BFC7A}"/>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74033847-00E4-7B84-93C5-2DF3DE2E18B2}"/>
              </a:ext>
            </a:extLst>
          </p:cNvPr>
          <p:cNvSpPr txBox="1"/>
          <p:nvPr/>
        </p:nvSpPr>
        <p:spPr>
          <a:xfrm>
            <a:off x="-57023" y="102618"/>
            <a:ext cx="922607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Restaurant &amp; Accommodation Services</a:t>
            </a:r>
          </a:p>
        </p:txBody>
      </p:sp>
      <p:sp>
        <p:nvSpPr>
          <p:cNvPr id="10" name="TextBox 9">
            <a:extLst>
              <a:ext uri="{FF2B5EF4-FFF2-40B4-BE49-F238E27FC236}">
                <a16:creationId xmlns:a16="http://schemas.microsoft.com/office/drawing/2014/main" id="{013E1A5E-437A-83F9-5B1F-979922F81815}"/>
              </a:ext>
            </a:extLst>
          </p:cNvPr>
          <p:cNvSpPr txBox="1"/>
          <p:nvPr/>
        </p:nvSpPr>
        <p:spPr>
          <a:xfrm>
            <a:off x="3445329" y="920176"/>
            <a:ext cx="8528348" cy="5478423"/>
          </a:xfrm>
          <a:prstGeom prst="rect">
            <a:avLst/>
          </a:prstGeom>
          <a:noFill/>
        </p:spPr>
        <p:txBody>
          <a:bodyPr wrap="square">
            <a:spAutoFit/>
          </a:bodyPr>
          <a:lstStyle/>
          <a:p>
            <a:pPr algn="just"/>
            <a:r>
              <a:rPr lang="en-US" sz="2500" b="1" dirty="0">
                <a:latin typeface="Cambria" panose="02040503050406030204" pitchFamily="18" charset="0"/>
                <a:ea typeface="Cambria" panose="02040503050406030204" pitchFamily="18" charset="0"/>
              </a:rPr>
              <a:t>Rate rationalization effect</a:t>
            </a:r>
            <a:r>
              <a:rPr lang="en-US" sz="2500" dirty="0">
                <a:latin typeface="Cambria" panose="02040503050406030204" pitchFamily="18" charset="0"/>
                <a:ea typeface="Cambria" panose="02040503050406030204" pitchFamily="18" charset="0"/>
              </a:rPr>
              <a:t>:</a:t>
            </a:r>
          </a:p>
          <a:p>
            <a:pPr marL="363538" lvl="1" indent="-363538"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Rooms ≤ ₹7,500/day → 5% without ITC </a:t>
            </a:r>
          </a:p>
          <a:p>
            <a:pPr marL="363538" lvl="1" indent="-363538"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Passenger transport service → 18% with ITC/ 5% with ITC of input services [same line of business only] </a:t>
            </a:r>
          </a:p>
          <a:p>
            <a:pPr marL="363538" lvl="1" indent="-363538"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Spa &amp; wellness service incl. fitness </a:t>
            </a:r>
            <a:r>
              <a:rPr lang="en-US" sz="2500" dirty="0" err="1">
                <a:latin typeface="Cambria" panose="02040503050406030204" pitchFamily="18" charset="0"/>
                <a:ea typeface="Cambria" panose="02040503050406030204" pitchFamily="18" charset="0"/>
              </a:rPr>
              <a:t>centre</a:t>
            </a:r>
            <a:r>
              <a:rPr lang="en-US" sz="2500" dirty="0">
                <a:latin typeface="Cambria" panose="02040503050406030204" pitchFamily="18" charset="0"/>
                <a:ea typeface="Cambria" panose="02040503050406030204" pitchFamily="18" charset="0"/>
              </a:rPr>
              <a:t> → 5% w/o ITC </a:t>
            </a:r>
          </a:p>
          <a:p>
            <a:pPr marL="363538" lvl="1" indent="-363538"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Aerated beverages → 40% </a:t>
            </a:r>
            <a:r>
              <a:rPr lang="en-US" sz="2500" i="1" dirty="0">
                <a:latin typeface="Cambria" panose="02040503050406030204" pitchFamily="18" charset="0"/>
                <a:ea typeface="Cambria" panose="02040503050406030204" pitchFamily="18" charset="0"/>
              </a:rPr>
              <a:t>[part of composite supply]</a:t>
            </a:r>
          </a:p>
          <a:p>
            <a:pPr marL="363538" lvl="1" indent="-363538"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Hotels face </a:t>
            </a:r>
            <a:r>
              <a:rPr lang="en-US" sz="2500" b="1" dirty="0">
                <a:latin typeface="Cambria" panose="02040503050406030204" pitchFamily="18" charset="0"/>
                <a:ea typeface="Cambria" panose="02040503050406030204" pitchFamily="18" charset="0"/>
              </a:rPr>
              <a:t>ITC reversal obligations</a:t>
            </a:r>
            <a:r>
              <a:rPr lang="en-US" sz="2500" dirty="0">
                <a:latin typeface="Cambria" panose="02040503050406030204" pitchFamily="18" charset="0"/>
                <a:ea typeface="Cambria" panose="02040503050406030204" pitchFamily="18" charset="0"/>
              </a:rPr>
              <a:t> u/r 42 &amp; 43 on directly attributable &amp; common credits (maintenance, security, lifts, HVAC, consumables).</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Hotels should conduct </a:t>
            </a:r>
            <a:r>
              <a:rPr lang="en-US" sz="2500" b="1" dirty="0">
                <a:latin typeface="Cambria" panose="02040503050406030204" pitchFamily="18" charset="0"/>
                <a:ea typeface="Cambria" panose="02040503050406030204" pitchFamily="18" charset="0"/>
              </a:rPr>
              <a:t>turnover-mix analysis</a:t>
            </a:r>
            <a:r>
              <a:rPr lang="en-US" sz="2500" dirty="0">
                <a:latin typeface="Cambria" panose="02040503050406030204" pitchFamily="18" charset="0"/>
                <a:ea typeface="Cambria" panose="02040503050406030204" pitchFamily="18" charset="0"/>
              </a:rPr>
              <a:t> (rooms ≤ ₹7,500 vs &gt; ₹7,500) to estimate ITC loss. </a:t>
            </a:r>
            <a:endParaRPr lang="en-US" sz="2500" i="1"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No reversal required under 18 (4) as not wholly exempted</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Review capital goods purchased recently → potential ITC reversal exposure.</a:t>
            </a:r>
          </a:p>
        </p:txBody>
      </p:sp>
    </p:spTree>
    <p:extLst>
      <p:ext uri="{BB962C8B-B14F-4D97-AF65-F5344CB8AC3E}">
        <p14:creationId xmlns:p14="http://schemas.microsoft.com/office/powerpoint/2010/main" val="1008297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7A0AA-F986-75BC-9535-590087073E7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2C303DE-2970-57B6-C893-12B391440D8E}"/>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DF02D968-E7C5-0CD7-7114-10771199F4DB}"/>
              </a:ext>
            </a:extLst>
          </p:cNvPr>
          <p:cNvSpPr>
            <a:spLocks noGrp="1"/>
          </p:cNvSpPr>
          <p:nvPr>
            <p:ph type="body" sz="quarter" idx="28"/>
          </p:nvPr>
        </p:nvSpPr>
        <p:spPr>
          <a:xfrm>
            <a:off x="3609525" y="946915"/>
            <a:ext cx="8295085" cy="5529507"/>
          </a:xfrm>
        </p:spPr>
        <p:txBody>
          <a:bodyPr/>
          <a:lstStyle/>
          <a:p>
            <a:pPr marL="457200" lvl="1" indent="0" algn="just">
              <a:lnSpc>
                <a:spcPct val="100000"/>
              </a:lnSpc>
              <a:buNone/>
            </a:pPr>
            <a:r>
              <a:rPr lang="en-US" sz="2600" b="1" dirty="0">
                <a:latin typeface="Cambria" panose="02040503050406030204" pitchFamily="18" charset="0"/>
                <a:ea typeface="Cambria" panose="02040503050406030204" pitchFamily="18" charset="0"/>
              </a:rPr>
              <a:t>Existing Law</a:t>
            </a:r>
          </a:p>
          <a:p>
            <a:pPr lvl="1" algn="just">
              <a:lnSpc>
                <a:spcPct val="100000"/>
              </a:lnSpc>
            </a:pPr>
            <a:r>
              <a:rPr lang="en-US" sz="2600" u="sng" dirty="0">
                <a:latin typeface="Cambria" panose="02040503050406030204" pitchFamily="18" charset="0"/>
                <a:ea typeface="Cambria" panose="02040503050406030204" pitchFamily="18" charset="0"/>
              </a:rPr>
              <a:t>Life &amp; Health Insurance (Individual): </a:t>
            </a:r>
            <a:r>
              <a:rPr lang="en-US" sz="2600" dirty="0">
                <a:latin typeface="Cambria" panose="02040503050406030204" pitchFamily="18" charset="0"/>
                <a:ea typeface="Cambria" panose="02040503050406030204" pitchFamily="18" charset="0"/>
              </a:rPr>
              <a:t>Taxed at 18%, ITC available on inputs (agent commissions, brokerage, reinsurance, ads, etc.).</a:t>
            </a:r>
          </a:p>
          <a:p>
            <a:pPr lvl="1" algn="just">
              <a:lnSpc>
                <a:spcPct val="100000"/>
              </a:lnSpc>
            </a:pPr>
            <a:r>
              <a:rPr lang="en-US" sz="2600" u="sng" dirty="0">
                <a:latin typeface="Cambria" panose="02040503050406030204" pitchFamily="18" charset="0"/>
                <a:ea typeface="Cambria" panose="02040503050406030204" pitchFamily="18" charset="0"/>
              </a:rPr>
              <a:t>Third-party insurance of goods carriages: </a:t>
            </a:r>
            <a:r>
              <a:rPr lang="en-US" sz="2600" dirty="0">
                <a:latin typeface="Cambria" panose="02040503050406030204" pitchFamily="18" charset="0"/>
                <a:ea typeface="Cambria" panose="02040503050406030204" pitchFamily="18" charset="0"/>
              </a:rPr>
              <a:t>Taxed at 12% with ITC only if GST paid under FCM @12%. - If opted for RCM or 5% FCM, ITC restricted → GST became cost.</a:t>
            </a:r>
          </a:p>
          <a:p>
            <a:pPr lvl="1" algn="just">
              <a:lnSpc>
                <a:spcPct val="100000"/>
              </a:lnSpc>
            </a:pPr>
            <a:r>
              <a:rPr lang="en-US" sz="2600" dirty="0">
                <a:latin typeface="Cambria" panose="02040503050406030204" pitchFamily="18" charset="0"/>
                <a:ea typeface="Cambria" panose="02040503050406030204" pitchFamily="18" charset="0"/>
              </a:rPr>
              <a:t>High GST on essential services (life/health) discouraged penetration despite being a survival need post-COVID</a:t>
            </a:r>
            <a:endParaRPr lang="en-US" sz="2600" b="0" u="none"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111FD5D4-D2FF-019B-5C73-922113F2FFE2}"/>
              </a:ext>
            </a:extLst>
          </p:cNvPr>
          <p:cNvSpPr>
            <a:spLocks noGrp="1"/>
          </p:cNvSpPr>
          <p:nvPr>
            <p:ph type="title"/>
          </p:nvPr>
        </p:nvSpPr>
        <p:spPr>
          <a:xfrm>
            <a:off x="0" y="1601615"/>
            <a:ext cx="3240803" cy="954740"/>
          </a:xfrm>
          <a:solidFill>
            <a:schemeClr val="accent1">
              <a:lumMod val="75000"/>
            </a:schemeClr>
          </a:solidFill>
        </p:spPr>
        <p:txBody>
          <a:bodyPr/>
          <a:lstStyle/>
          <a:p>
            <a:r>
              <a:rPr lang="en-US" sz="2800" dirty="0">
                <a:solidFill>
                  <a:schemeClr val="bg1"/>
                </a:solidFill>
                <a:latin typeface="Cambria" panose="02040503050406030204" pitchFamily="18" charset="0"/>
                <a:ea typeface="Cambria" panose="02040503050406030204" pitchFamily="18" charset="0"/>
              </a:rPr>
              <a:t>Existing law: Before GST 2.0 Changes</a:t>
            </a:r>
          </a:p>
        </p:txBody>
      </p:sp>
      <p:sp>
        <p:nvSpPr>
          <p:cNvPr id="15" name="Slide Number Placeholder 13">
            <a:extLst>
              <a:ext uri="{FF2B5EF4-FFF2-40B4-BE49-F238E27FC236}">
                <a16:creationId xmlns:a16="http://schemas.microsoft.com/office/drawing/2014/main" id="{9311FE1D-2521-818B-637F-C3A174B85545}"/>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D3FB0129-36AB-D35E-BD1C-D311114C5CA4}"/>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B43264F9-7C82-1CB8-816F-95999FFB3155}"/>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60C15734-3294-1402-9BF1-25EDC8B5C2B4}"/>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Insurance Services</a:t>
            </a:r>
          </a:p>
        </p:txBody>
      </p:sp>
    </p:spTree>
    <p:extLst>
      <p:ext uri="{BB962C8B-B14F-4D97-AF65-F5344CB8AC3E}">
        <p14:creationId xmlns:p14="http://schemas.microsoft.com/office/powerpoint/2010/main" val="300680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F67F6-08A7-FD22-9C94-B5997D92A8DF}"/>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18F3ACF-57A1-1376-D78F-A3642AC0D5B0}"/>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AB15EE81-41F0-EB34-113F-460B7FA2249F}"/>
              </a:ext>
            </a:extLst>
          </p:cNvPr>
          <p:cNvSpPr>
            <a:spLocks noGrp="1"/>
          </p:cNvSpPr>
          <p:nvPr>
            <p:ph type="body" sz="quarter" idx="28"/>
          </p:nvPr>
        </p:nvSpPr>
        <p:spPr>
          <a:xfrm>
            <a:off x="3474791" y="997667"/>
            <a:ext cx="8295085" cy="5529507"/>
          </a:xfrm>
        </p:spPr>
        <p:txBody>
          <a:bodyPr/>
          <a:lstStyle/>
          <a:p>
            <a:pPr marL="457200" lvl="1" indent="0">
              <a:lnSpc>
                <a:spcPct val="150000"/>
              </a:lnSpc>
              <a:buNone/>
            </a:pPr>
            <a:r>
              <a:rPr lang="en-US" sz="2000" b="1" i="0" u="sng" strike="noStrike" dirty="0">
                <a:effectLst/>
                <a:latin typeface="Cambria" panose="02040503050406030204" pitchFamily="18" charset="0"/>
                <a:ea typeface="Cambria" panose="02040503050406030204" pitchFamily="18" charset="0"/>
              </a:rPr>
              <a:t>Life and Health Insurance:</a:t>
            </a: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AAA550CF-C8E4-AFE6-AEDA-D68F28DD085D}"/>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GST 2.0 Changes</a:t>
            </a:r>
          </a:p>
        </p:txBody>
      </p:sp>
      <p:sp>
        <p:nvSpPr>
          <p:cNvPr id="15" name="Slide Number Placeholder 13">
            <a:extLst>
              <a:ext uri="{FF2B5EF4-FFF2-40B4-BE49-F238E27FC236}">
                <a16:creationId xmlns:a16="http://schemas.microsoft.com/office/drawing/2014/main" id="{4B4E214B-EE8B-3EC5-2B26-6738E1A65A5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64A95518-A6DE-592D-43E7-2845562F68E3}"/>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E1D66546-16A7-089C-3597-84E05113643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1E4AB8E-DC5F-910D-262A-DD760EBD4FF3}"/>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Insurance Services</a:t>
            </a:r>
          </a:p>
        </p:txBody>
      </p:sp>
      <p:graphicFrame>
        <p:nvGraphicFramePr>
          <p:cNvPr id="11" name="Table 10">
            <a:extLst>
              <a:ext uri="{FF2B5EF4-FFF2-40B4-BE49-F238E27FC236}">
                <a16:creationId xmlns:a16="http://schemas.microsoft.com/office/drawing/2014/main" id="{D502399C-5EC1-437D-AFF8-C80430790A32}"/>
              </a:ext>
            </a:extLst>
          </p:cNvPr>
          <p:cNvGraphicFramePr>
            <a:graphicFrameLocks noGrp="1"/>
          </p:cNvGraphicFramePr>
          <p:nvPr/>
        </p:nvGraphicFramePr>
        <p:xfrm>
          <a:off x="3982326" y="1731350"/>
          <a:ext cx="7922284" cy="1798320"/>
        </p:xfrm>
        <a:graphic>
          <a:graphicData uri="http://schemas.openxmlformats.org/drawingml/2006/table">
            <a:tbl>
              <a:tblPr firstRow="1" bandRow="1">
                <a:tableStyleId>{5C22544A-7EE6-4342-B048-85BDC9FD1C3A}</a:tableStyleId>
              </a:tblPr>
              <a:tblGrid>
                <a:gridCol w="4856874">
                  <a:extLst>
                    <a:ext uri="{9D8B030D-6E8A-4147-A177-3AD203B41FA5}">
                      <a16:colId xmlns:a16="http://schemas.microsoft.com/office/drawing/2014/main" val="2191026201"/>
                    </a:ext>
                  </a:extLst>
                </a:gridCol>
                <a:gridCol w="1752600">
                  <a:extLst>
                    <a:ext uri="{9D8B030D-6E8A-4147-A177-3AD203B41FA5}">
                      <a16:colId xmlns:a16="http://schemas.microsoft.com/office/drawing/2014/main" val="1185963012"/>
                    </a:ext>
                  </a:extLst>
                </a:gridCol>
                <a:gridCol w="1312810">
                  <a:extLst>
                    <a:ext uri="{9D8B030D-6E8A-4147-A177-3AD203B41FA5}">
                      <a16:colId xmlns:a16="http://schemas.microsoft.com/office/drawing/2014/main" val="1193614384"/>
                    </a:ext>
                  </a:extLst>
                </a:gridCol>
              </a:tblGrid>
              <a:tr h="368930">
                <a:tc>
                  <a:txBody>
                    <a:bodyPr/>
                    <a:lstStyle/>
                    <a:p>
                      <a:pPr algn="ctr"/>
                      <a:r>
                        <a:rPr lang="en-US" sz="2000" dirty="0">
                          <a:latin typeface="Cambria" panose="02040503050406030204" pitchFamily="18" charset="0"/>
                          <a:ea typeface="Cambria" panose="02040503050406030204" pitchFamily="18" charset="0"/>
                        </a:rPr>
                        <a:t>Entry</a:t>
                      </a:r>
                      <a:endParaRPr lang="en-IN" sz="2000" dirty="0">
                        <a:latin typeface="Cambria" panose="02040503050406030204" pitchFamily="18" charset="0"/>
                        <a:ea typeface="Cambria" panose="02040503050406030204" pitchFamily="18" charset="0"/>
                      </a:endParaRPr>
                    </a:p>
                  </a:txBody>
                  <a:tcPr/>
                </a:tc>
                <a:tc>
                  <a:txBody>
                    <a:bodyPr/>
                    <a:lstStyle/>
                    <a:p>
                      <a:pPr algn="ctr"/>
                      <a:r>
                        <a:rPr lang="en-US" sz="2000" dirty="0">
                          <a:latin typeface="Cambria" panose="02040503050406030204" pitchFamily="18" charset="0"/>
                          <a:ea typeface="Cambria" panose="02040503050406030204" pitchFamily="18" charset="0"/>
                        </a:rPr>
                        <a:t>From</a:t>
                      </a:r>
                      <a:endParaRPr lang="en-IN" sz="2000" dirty="0">
                        <a:latin typeface="Cambria" panose="02040503050406030204" pitchFamily="18" charset="0"/>
                        <a:ea typeface="Cambria" panose="02040503050406030204" pitchFamily="18" charset="0"/>
                      </a:endParaRPr>
                    </a:p>
                  </a:txBody>
                  <a:tcPr/>
                </a:tc>
                <a:tc>
                  <a:txBody>
                    <a:bodyPr/>
                    <a:lstStyle/>
                    <a:p>
                      <a:pPr algn="ctr"/>
                      <a:r>
                        <a:rPr lang="en-US" sz="2000" dirty="0">
                          <a:latin typeface="Cambria" panose="02040503050406030204" pitchFamily="18" charset="0"/>
                          <a:ea typeface="Cambria" panose="02040503050406030204" pitchFamily="18" charset="0"/>
                        </a:rPr>
                        <a:t>To</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4217087404"/>
                  </a:ext>
                </a:extLst>
              </a:tr>
              <a:tr h="368930">
                <a:tc>
                  <a:txBody>
                    <a:bodyPr/>
                    <a:lstStyle/>
                    <a:p>
                      <a:pPr algn="ctr"/>
                      <a:r>
                        <a:rPr lang="en-US" sz="2000" dirty="0">
                          <a:latin typeface="Cambria" panose="02040503050406030204" pitchFamily="18" charset="0"/>
                          <a:ea typeface="Cambria" panose="02040503050406030204" pitchFamily="18" charset="0"/>
                        </a:rPr>
                        <a:t>All individual health insurance, along with reinsurance thereof</a:t>
                      </a:r>
                      <a:endParaRPr lang="en-IN" sz="2000" dirty="0">
                        <a:latin typeface="Cambria" panose="02040503050406030204" pitchFamily="18" charset="0"/>
                        <a:ea typeface="Cambria" panose="02040503050406030204" pitchFamily="18" charset="0"/>
                      </a:endParaRPr>
                    </a:p>
                  </a:txBody>
                  <a:tcPr/>
                </a:tc>
                <a:tc>
                  <a:txBody>
                    <a:bodyPr/>
                    <a:lstStyle/>
                    <a:p>
                      <a:pPr algn="ctr"/>
                      <a:r>
                        <a:rPr lang="en-US" sz="2000" dirty="0">
                          <a:latin typeface="Cambria" panose="02040503050406030204" pitchFamily="18" charset="0"/>
                          <a:ea typeface="Cambria" panose="02040503050406030204" pitchFamily="18" charset="0"/>
                        </a:rPr>
                        <a:t>18% with ITC</a:t>
                      </a:r>
                      <a:endParaRPr lang="en-IN" sz="2000" dirty="0">
                        <a:latin typeface="Cambria" panose="02040503050406030204" pitchFamily="18" charset="0"/>
                        <a:ea typeface="Cambria" panose="02040503050406030204" pitchFamily="18" charset="0"/>
                      </a:endParaRPr>
                    </a:p>
                  </a:txBody>
                  <a:tcPr/>
                </a:tc>
                <a:tc>
                  <a:txBody>
                    <a:bodyPr/>
                    <a:lstStyle/>
                    <a:p>
                      <a:pPr algn="ctr"/>
                      <a:r>
                        <a:rPr lang="en-US" sz="2000" dirty="0">
                          <a:latin typeface="Cambria" panose="02040503050406030204" pitchFamily="18" charset="0"/>
                          <a:ea typeface="Cambria" panose="02040503050406030204" pitchFamily="18" charset="0"/>
                        </a:rPr>
                        <a:t>Exempt</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473594410"/>
                  </a:ext>
                </a:extLst>
              </a:tr>
              <a:tr h="3689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mbria" panose="02040503050406030204" pitchFamily="18" charset="0"/>
                          <a:ea typeface="Cambria" panose="02040503050406030204" pitchFamily="18" charset="0"/>
                        </a:rPr>
                        <a:t>All individual life insurance, along with reinsurance thereof</a:t>
                      </a:r>
                      <a:endParaRPr lang="en-IN" sz="2000" dirty="0">
                        <a:latin typeface="Cambria" panose="02040503050406030204" pitchFamily="18" charset="0"/>
                        <a:ea typeface="Cambria" panose="02040503050406030204" pitchFamily="18" charset="0"/>
                      </a:endParaRPr>
                    </a:p>
                  </a:txBody>
                  <a:tcPr/>
                </a:tc>
                <a:tc>
                  <a:txBody>
                    <a:bodyPr/>
                    <a:lstStyle/>
                    <a:p>
                      <a:pPr algn="ctr"/>
                      <a:r>
                        <a:rPr lang="en-IN" sz="2000" dirty="0">
                          <a:latin typeface="Cambria" panose="02040503050406030204" pitchFamily="18" charset="0"/>
                          <a:ea typeface="Cambria" panose="02040503050406030204" pitchFamily="18" charset="0"/>
                        </a:rPr>
                        <a:t>18% with ITC </a:t>
                      </a:r>
                    </a:p>
                  </a:txBody>
                  <a:tcPr/>
                </a:tc>
                <a:tc>
                  <a:txBody>
                    <a:bodyPr/>
                    <a:lstStyle/>
                    <a:p>
                      <a:pPr algn="ctr"/>
                      <a:r>
                        <a:rPr lang="en-US" sz="2000" dirty="0">
                          <a:latin typeface="Cambria" panose="02040503050406030204" pitchFamily="18" charset="0"/>
                          <a:ea typeface="Cambria" panose="02040503050406030204" pitchFamily="18" charset="0"/>
                        </a:rPr>
                        <a:t>Exempt</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058416605"/>
                  </a:ext>
                </a:extLst>
              </a:tr>
            </a:tbl>
          </a:graphicData>
        </a:graphic>
      </p:graphicFrame>
      <p:sp>
        <p:nvSpPr>
          <p:cNvPr id="12" name="TextBox 11">
            <a:extLst>
              <a:ext uri="{FF2B5EF4-FFF2-40B4-BE49-F238E27FC236}">
                <a16:creationId xmlns:a16="http://schemas.microsoft.com/office/drawing/2014/main" id="{51018968-C74A-3138-E869-64C7E9F241EF}"/>
              </a:ext>
            </a:extLst>
          </p:cNvPr>
          <p:cNvSpPr txBox="1"/>
          <p:nvPr/>
        </p:nvSpPr>
        <p:spPr>
          <a:xfrm>
            <a:off x="3982326" y="3661120"/>
            <a:ext cx="7787550" cy="2800767"/>
          </a:xfrm>
          <a:prstGeom prst="rect">
            <a:avLst/>
          </a:prstGeom>
          <a:noFill/>
        </p:spPr>
        <p:txBody>
          <a:bodyPr wrap="square" rtlCol="0">
            <a:spAutoFit/>
          </a:bodyPr>
          <a:lstStyle/>
          <a:p>
            <a:pPr marL="285750" indent="-285750" algn="just">
              <a:buFont typeface="Arial" panose="020B0604020202020204" pitchFamily="34" charset="0"/>
              <a:buChar char="•"/>
            </a:pPr>
            <a:r>
              <a:rPr lang="en-US" sz="2200" dirty="0">
                <a:latin typeface="Cambria" panose="02040503050406030204" pitchFamily="18" charset="0"/>
                <a:ea typeface="Cambria" panose="02040503050406030204" pitchFamily="18" charset="0"/>
              </a:rPr>
              <a:t>No ITC would be available on account of such exempt supplies (i.e. restriction on availment of ITC on inward supplies). Net benefit 18% - ITC cost. </a:t>
            </a:r>
          </a:p>
          <a:p>
            <a:pPr marL="285750" indent="-285750" algn="just">
              <a:buFont typeface="Arial" panose="020B0604020202020204" pitchFamily="34" charset="0"/>
              <a:buChar char="•"/>
            </a:pPr>
            <a:endParaRPr lang="en-US" sz="2200" dirty="0">
              <a:latin typeface="Cambria" panose="02040503050406030204" pitchFamily="18" charset="0"/>
              <a:ea typeface="Cambria" panose="02040503050406030204" pitchFamily="18" charset="0"/>
            </a:endParaRPr>
          </a:p>
          <a:p>
            <a:pPr marL="285750" indent="-285750" algn="just">
              <a:buFont typeface="Arial" panose="020B0604020202020204" pitchFamily="34" charset="0"/>
              <a:buChar char="•"/>
            </a:pPr>
            <a:r>
              <a:rPr lang="en-US" sz="2200" dirty="0">
                <a:latin typeface="Cambria" panose="02040503050406030204" pitchFamily="18" charset="0"/>
                <a:ea typeface="Cambria" panose="02040503050406030204" pitchFamily="18" charset="0"/>
              </a:rPr>
              <a:t>GST on third-party insurance, the GST Council has recommended reducing the rate of GST from 12% to 5%. In this case, the GST Council has not restricted the claim of ITC (i.e. ITC would be available).</a:t>
            </a:r>
            <a:endParaRPr lang="en-IN" sz="2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6244163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84EEE-CED5-704C-D457-D384E66F883F}"/>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C481B11-4B01-579E-E1F1-ADC9658B6CF8}"/>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30D3F9B-A235-421D-759A-C8F1F1CB83A0}"/>
              </a:ext>
            </a:extLst>
          </p:cNvPr>
          <p:cNvSpPr>
            <a:spLocks noGrp="1"/>
          </p:cNvSpPr>
          <p:nvPr>
            <p:ph type="title"/>
          </p:nvPr>
        </p:nvSpPr>
        <p:spPr>
          <a:xfrm>
            <a:off x="1" y="1601615"/>
            <a:ext cx="2830286" cy="524640"/>
          </a:xfrm>
          <a:solidFill>
            <a:schemeClr val="accent1">
              <a:lumMod val="75000"/>
            </a:schemeClr>
          </a:solidFill>
        </p:spPr>
        <p:txBody>
          <a:bodyPr/>
          <a:lstStyle/>
          <a:p>
            <a:r>
              <a:rPr lang="en-US" sz="2400" b="1" dirty="0">
                <a:solidFill>
                  <a:schemeClr val="bg1"/>
                </a:solidFill>
                <a:latin typeface="Cambria" panose="02040503050406030204" pitchFamily="18" charset="0"/>
                <a:ea typeface="Cambria" panose="02040503050406030204" pitchFamily="18" charset="0"/>
              </a:rPr>
              <a:t>Key Decisions </a:t>
            </a:r>
          </a:p>
        </p:txBody>
      </p:sp>
      <p:sp>
        <p:nvSpPr>
          <p:cNvPr id="15" name="Slide Number Placeholder 13">
            <a:extLst>
              <a:ext uri="{FF2B5EF4-FFF2-40B4-BE49-F238E27FC236}">
                <a16:creationId xmlns:a16="http://schemas.microsoft.com/office/drawing/2014/main" id="{12F3F829-1A00-48F7-FD29-07BDAB7893E1}"/>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0E24AADD-BA50-BCB2-183B-A798FCE3489E}"/>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11010EDB-0A4E-2929-0C4B-59B15773D1DA}"/>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555D800C-7023-4550-51C2-F7DABCB3CD29}"/>
              </a:ext>
            </a:extLst>
          </p:cNvPr>
          <p:cNvSpPr txBox="1"/>
          <p:nvPr/>
        </p:nvSpPr>
        <p:spPr>
          <a:xfrm>
            <a:off x="-57023" y="102618"/>
            <a:ext cx="8844413" cy="584775"/>
          </a:xfrm>
          <a:prstGeom prst="rect">
            <a:avLst/>
          </a:prstGeom>
          <a:noFill/>
        </p:spPr>
        <p:txBody>
          <a:bodyPr wrap="square">
            <a:spAutoFit/>
          </a:bodyPr>
          <a:lstStyle/>
          <a:p>
            <a:r>
              <a:rPr lang="nb-NO" sz="3200" b="1" i="1" dirty="0">
                <a:solidFill>
                  <a:schemeClr val="lt1"/>
                </a:solidFill>
                <a:latin typeface="Cambria" panose="02040503050406030204" pitchFamily="18" charset="0"/>
                <a:ea typeface="Cambria" panose="02040503050406030204" pitchFamily="18" charset="0"/>
                <a:cs typeface="Calibri"/>
                <a:sym typeface="Calibri"/>
              </a:rPr>
              <a:t>Final Checkpoints</a:t>
            </a:r>
            <a:endParaRPr lang="en-US" sz="3200" b="1" i="1" dirty="0">
              <a:solidFill>
                <a:schemeClr val="lt1"/>
              </a:solidFill>
              <a:latin typeface="Cambria" panose="02040503050406030204" pitchFamily="18" charset="0"/>
              <a:ea typeface="Cambria" panose="02040503050406030204" pitchFamily="18" charset="0"/>
              <a:cs typeface="Calibri"/>
              <a:sym typeface="Calibri"/>
            </a:endParaRPr>
          </a:p>
        </p:txBody>
      </p:sp>
      <p:sp>
        <p:nvSpPr>
          <p:cNvPr id="8" name="TextBox 7">
            <a:extLst>
              <a:ext uri="{FF2B5EF4-FFF2-40B4-BE49-F238E27FC236}">
                <a16:creationId xmlns:a16="http://schemas.microsoft.com/office/drawing/2014/main" id="{3194B110-7896-EE4C-F71C-A857B794D014}"/>
              </a:ext>
            </a:extLst>
          </p:cNvPr>
          <p:cNvSpPr txBox="1"/>
          <p:nvPr/>
        </p:nvSpPr>
        <p:spPr>
          <a:xfrm>
            <a:off x="3273959" y="961911"/>
            <a:ext cx="8379067" cy="5262979"/>
          </a:xfrm>
          <a:prstGeom prst="rect">
            <a:avLst/>
          </a:prstGeom>
          <a:noFill/>
        </p:spPr>
        <p:txBody>
          <a:bodyPr wrap="square">
            <a:spAutoFit/>
          </a:bodyPr>
          <a:lstStyle/>
          <a:p>
            <a:pPr marL="457200" indent="-457200">
              <a:buFont typeface="+mj-lt"/>
              <a:buAutoNum type="arabicPeriod"/>
            </a:pPr>
            <a:r>
              <a:rPr lang="en-US" sz="2400" dirty="0" err="1">
                <a:latin typeface="Cambria" panose="02040503050406030204" pitchFamily="18" charset="0"/>
                <a:ea typeface="Cambria" panose="02040503050406030204" pitchFamily="18" charset="0"/>
              </a:rPr>
              <a:t>Analyse</a:t>
            </a:r>
            <a:r>
              <a:rPr lang="en-US" sz="2400" dirty="0">
                <a:latin typeface="Cambria" panose="02040503050406030204" pitchFamily="18" charset="0"/>
                <a:ea typeface="Cambria" panose="02040503050406030204" pitchFamily="18" charset="0"/>
              </a:rPr>
              <a:t> GST impact on outward supplies and whether customer eligible to credit</a:t>
            </a:r>
          </a:p>
          <a:p>
            <a:pPr marL="457200" indent="-457200">
              <a:buFont typeface="+mj-lt"/>
              <a:buAutoNum type="arabicPeriod"/>
            </a:pPr>
            <a:r>
              <a:rPr lang="en-US" sz="2400" dirty="0" err="1">
                <a:latin typeface="Cambria" panose="02040503050406030204" pitchFamily="18" charset="0"/>
                <a:ea typeface="Cambria" panose="02040503050406030204" pitchFamily="18" charset="0"/>
              </a:rPr>
              <a:t>Analyse</a:t>
            </a:r>
            <a:r>
              <a:rPr lang="en-US" sz="2400" dirty="0">
                <a:latin typeface="Cambria" panose="02040503050406030204" pitchFamily="18" charset="0"/>
                <a:ea typeface="Cambria" panose="02040503050406030204" pitchFamily="18" charset="0"/>
              </a:rPr>
              <a:t> inward supplies and their impact. Maintain ITC register with correct HSN details </a:t>
            </a:r>
          </a:p>
          <a:p>
            <a:pPr marL="457200" indent="-457200">
              <a:buFont typeface="+mj-lt"/>
              <a:buAutoNum type="arabicPeriod"/>
            </a:pPr>
            <a:r>
              <a:rPr lang="en-US" sz="2400" dirty="0">
                <a:latin typeface="Cambria" panose="02040503050406030204" pitchFamily="18" charset="0"/>
                <a:ea typeface="Cambria" panose="02040503050406030204" pitchFamily="18" charset="0"/>
              </a:rPr>
              <a:t>Identify all costs increased and decreased, rate change benefit and arrive at actual benefit then decide if to be passed on or not.</a:t>
            </a:r>
          </a:p>
          <a:p>
            <a:pPr marL="457200" indent="-457200">
              <a:buFont typeface="+mj-lt"/>
              <a:buAutoNum type="arabicPeriod"/>
            </a:pPr>
            <a:r>
              <a:rPr lang="en-US" sz="2400" dirty="0">
                <a:latin typeface="Cambria" panose="02040503050406030204" pitchFamily="18" charset="0"/>
                <a:ea typeface="Cambria" panose="02040503050406030204" pitchFamily="18" charset="0"/>
              </a:rPr>
              <a:t>Verify if IDS refund scenario arises.</a:t>
            </a:r>
          </a:p>
          <a:p>
            <a:pPr marL="457200" indent="-457200">
              <a:buFont typeface="+mj-lt"/>
              <a:buAutoNum type="arabicPeriod"/>
            </a:pPr>
            <a:r>
              <a:rPr lang="en-US" sz="2400" dirty="0">
                <a:latin typeface="Cambria" panose="02040503050406030204" pitchFamily="18" charset="0"/>
                <a:ea typeface="Cambria" panose="02040503050406030204" pitchFamily="18" charset="0"/>
              </a:rPr>
              <a:t>Ensure ERP/Software changes and compliance. requirements in GST also taken care.</a:t>
            </a:r>
          </a:p>
          <a:p>
            <a:pPr marL="457200" indent="-457200">
              <a:buFont typeface="+mj-lt"/>
              <a:buAutoNum type="arabicPeriod"/>
            </a:pPr>
            <a:r>
              <a:rPr lang="en-US" sz="2400" dirty="0">
                <a:latin typeface="Cambria" panose="02040503050406030204" pitchFamily="18" charset="0"/>
                <a:ea typeface="Cambria" panose="02040503050406030204" pitchFamily="18" charset="0"/>
              </a:rPr>
              <a:t>Dispute where clarity not there in law – ex: compensation </a:t>
            </a:r>
            <a:r>
              <a:rPr lang="en-US" sz="2400" dirty="0" err="1">
                <a:latin typeface="Cambria" panose="02040503050406030204" pitchFamily="18" charset="0"/>
                <a:ea typeface="Cambria" panose="02040503050406030204" pitchFamily="18" charset="0"/>
              </a:rPr>
              <a:t>cess</a:t>
            </a:r>
            <a:r>
              <a:rPr lang="en-US" sz="2400" dirty="0">
                <a:latin typeface="Cambria" panose="02040503050406030204" pitchFamily="18" charset="0"/>
                <a:ea typeface="Cambria" panose="02040503050406030204" pitchFamily="18" charset="0"/>
              </a:rPr>
              <a:t>, IDS refund due to rate change, etc. </a:t>
            </a:r>
          </a:p>
          <a:p>
            <a:pPr marL="457200" indent="-457200">
              <a:buFont typeface="+mj-lt"/>
              <a:buAutoNum type="arabicPeriod"/>
            </a:pPr>
            <a:r>
              <a:rPr lang="en-US" sz="2400" dirty="0">
                <a:latin typeface="Cambria" panose="02040503050406030204" pitchFamily="18" charset="0"/>
                <a:ea typeface="Cambria" panose="02040503050406030204" pitchFamily="18" charset="0"/>
              </a:rPr>
              <a:t>Obtain professional assistance on classification dispute. </a:t>
            </a:r>
          </a:p>
          <a:p>
            <a:pPr marL="457200" indent="-457200">
              <a:buFont typeface="+mj-lt"/>
              <a:buAutoNum type="arabicPeriod"/>
            </a:pPr>
            <a:r>
              <a:rPr lang="en-US" sz="2400" dirty="0">
                <a:latin typeface="Cambria" panose="02040503050406030204" pitchFamily="18" charset="0"/>
                <a:ea typeface="Cambria" panose="02040503050406030204" pitchFamily="18" charset="0"/>
              </a:rPr>
              <a:t>Make representations where required.</a:t>
            </a: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248125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CC700-71C6-A852-1EEA-17C5D729D03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BE24893-9F82-EB5C-B5DB-2160471D511A}"/>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E8AE200E-FDC4-EEC5-67A6-B0A4C32C5047}"/>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B167E56A-312C-1E29-9527-757B392539B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A002EB95-01C5-F912-92D7-A02DDF3AB23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b="1" dirty="0">
              <a:effectLst/>
              <a:latin typeface="Cambria" panose="02040503050406030204" pitchFamily="18" charset="0"/>
              <a:ea typeface="Cambria" panose="02040503050406030204" pitchFamily="18" charset="0"/>
              <a:cs typeface="Times New Roman" panose="02020603050405020304" pitchFamily="18" charset="0"/>
            </a:endParaRPr>
          </a:p>
          <a:p>
            <a:r>
              <a:rPr lang="en-US" sz="3200" b="1" dirty="0">
                <a:effectLst/>
                <a:latin typeface="Cambria" panose="02040503050406030204" pitchFamily="18" charset="0"/>
                <a:ea typeface="Cambria" panose="02040503050406030204" pitchFamily="18" charset="0"/>
                <a:cs typeface="Times New Roman" panose="02020603050405020304" pitchFamily="18" charset="0"/>
              </a:rPr>
              <a:t>Other changes</a:t>
            </a:r>
            <a:endParaRPr lang="en-IN" sz="3200" dirty="0">
              <a:effectLst/>
              <a:latin typeface="Cambria" panose="02040503050406030204" pitchFamily="18" charset="0"/>
              <a:ea typeface="Cambria" panose="02040503050406030204" pitchFamily="18" charset="0"/>
              <a:cs typeface="Times New Roman" panose="02020603050405020304" pitchFamily="18" charset="0"/>
            </a:endParaRPr>
          </a:p>
          <a:p>
            <a:endParaRPr lang="en-IN" sz="3200" dirty="0">
              <a:latin typeface="Cambria" panose="02040503050406030204" pitchFamily="18" charset="0"/>
              <a:ea typeface="Cambria" panose="02040503050406030204" pitchFamily="18" charset="0"/>
            </a:endParaRPr>
          </a:p>
        </p:txBody>
      </p:sp>
      <p:sp>
        <p:nvSpPr>
          <p:cNvPr id="11" name="AutoShape 2" descr="Text image with phrase 'Other changes proposed in the law' and upward arrow on blue background">
            <a:extLst>
              <a:ext uri="{FF2B5EF4-FFF2-40B4-BE49-F238E27FC236}">
                <a16:creationId xmlns:a16="http://schemas.microsoft.com/office/drawing/2014/main" id="{1DFE3AA8-2E4F-404C-B396-8CF58275FD2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052" name="Picture 4" descr="Text image with phrase 'Other changes proposed in the law' and upward arrow on blue background">
            <a:extLst>
              <a:ext uri="{FF2B5EF4-FFF2-40B4-BE49-F238E27FC236}">
                <a16:creationId xmlns:a16="http://schemas.microsoft.com/office/drawing/2014/main" id="{B47B20E8-DA4A-4D29-B6FB-F0BB86058E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5483" y="1487662"/>
            <a:ext cx="6476171" cy="3361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8908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14397-A43C-2C61-054D-CB317A60B61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9F89C51-83C0-2863-8280-EFC699013212}"/>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CF938D65-2BE5-750D-DAB6-A853FBA3B0E0}"/>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Existing</a:t>
            </a:r>
          </a:p>
        </p:txBody>
      </p:sp>
      <p:sp>
        <p:nvSpPr>
          <p:cNvPr id="15" name="Slide Number Placeholder 13">
            <a:extLst>
              <a:ext uri="{FF2B5EF4-FFF2-40B4-BE49-F238E27FC236}">
                <a16:creationId xmlns:a16="http://schemas.microsoft.com/office/drawing/2014/main" id="{BD35EBAB-146B-D73A-5C3D-0E6E26B070D2}"/>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FEA2E70A-6D10-358A-F6F8-7BD3A111009E}"/>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3D406145-53E3-9DAC-E738-10BE6D079BC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190BC960-EA2D-8909-8581-A0A2A8719199}"/>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Registration</a:t>
            </a:r>
          </a:p>
        </p:txBody>
      </p:sp>
      <p:sp>
        <p:nvSpPr>
          <p:cNvPr id="8" name="TextBox 7">
            <a:extLst>
              <a:ext uri="{FF2B5EF4-FFF2-40B4-BE49-F238E27FC236}">
                <a16:creationId xmlns:a16="http://schemas.microsoft.com/office/drawing/2014/main" id="{E72CB9D2-C890-EF4E-86C0-53C694C92B99}"/>
              </a:ext>
            </a:extLst>
          </p:cNvPr>
          <p:cNvSpPr txBox="1"/>
          <p:nvPr/>
        </p:nvSpPr>
        <p:spPr>
          <a:xfrm>
            <a:off x="3609525" y="1111811"/>
            <a:ext cx="8411958" cy="3785652"/>
          </a:xfrm>
          <a:prstGeom prst="rect">
            <a:avLst/>
          </a:prstGeom>
          <a:noFill/>
        </p:spPr>
        <p:txBody>
          <a:bodyPr wrap="square">
            <a:spAutoFit/>
          </a:bodyPr>
          <a:lstStyle/>
          <a:p>
            <a:pPr marL="285750" indent="-28575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Registration via the GST portal; physical verification of </a:t>
            </a:r>
            <a:r>
              <a:rPr lang="en-IN" sz="2400" dirty="0" err="1">
                <a:latin typeface="Cambria" panose="02040503050406030204" pitchFamily="18" charset="0"/>
                <a:ea typeface="Cambria" panose="02040503050406030204" pitchFamily="18" charset="0"/>
              </a:rPr>
              <a:t>PPoB</a:t>
            </a:r>
            <a:r>
              <a:rPr lang="en-IN" sz="2400" dirty="0">
                <a:latin typeface="Cambria" panose="02040503050406030204" pitchFamily="18" charset="0"/>
                <a:ea typeface="Cambria" panose="02040503050406030204" pitchFamily="18" charset="0"/>
              </a:rPr>
              <a:t> common.</a:t>
            </a:r>
          </a:p>
          <a:p>
            <a:pPr marL="285750" indent="-28575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Aadhaar authentication + officer verification often delays approvals.</a:t>
            </a:r>
          </a:p>
          <a:p>
            <a:pPr marL="285750" indent="-28575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Statutory timeline = 7 days, but practically may stretch to 30+ days.</a:t>
            </a:r>
          </a:p>
          <a:p>
            <a:pPr marL="285750" indent="-28575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Frequent frivolous rejections; excessive demand for landlord/property docs.</a:t>
            </a:r>
          </a:p>
          <a:p>
            <a:pPr marL="285750" indent="-285750" algn="just">
              <a:buFont typeface="Arial" panose="020B0604020202020204" pitchFamily="34" charset="0"/>
              <a:buChar char="•"/>
            </a:pPr>
            <a:r>
              <a:rPr lang="en-IN" sz="2400" dirty="0">
                <a:latin typeface="Cambria" panose="02040503050406030204" pitchFamily="18" charset="0"/>
                <a:ea typeface="Cambria" panose="02040503050406030204" pitchFamily="18" charset="0"/>
              </a:rPr>
              <a:t>For ECO suppliers, separate State-wise </a:t>
            </a:r>
            <a:r>
              <a:rPr lang="en-IN" sz="2400" dirty="0" err="1">
                <a:latin typeface="Cambria" panose="02040503050406030204" pitchFamily="18" charset="0"/>
                <a:ea typeface="Cambria" panose="02040503050406030204" pitchFamily="18" charset="0"/>
              </a:rPr>
              <a:t>PPoB</a:t>
            </a:r>
            <a:r>
              <a:rPr lang="en-IN" sz="2400" dirty="0">
                <a:latin typeface="Cambria" panose="02040503050406030204" pitchFamily="18" charset="0"/>
                <a:ea typeface="Cambria" panose="02040503050406030204" pitchFamily="18" charset="0"/>
              </a:rPr>
              <a:t> registrations are required; cumbersome.</a:t>
            </a:r>
          </a:p>
        </p:txBody>
      </p:sp>
    </p:spTree>
    <p:extLst>
      <p:ext uri="{BB962C8B-B14F-4D97-AF65-F5344CB8AC3E}">
        <p14:creationId xmlns:p14="http://schemas.microsoft.com/office/powerpoint/2010/main" val="15494907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F1256-6D01-C5DD-F1AF-CD7850CB77A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80F829BE-E5AF-43D9-1E64-5873B0F5B6A5}"/>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33DD9D4A-9A75-B305-012E-7AE6E41417E7}"/>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Proposed</a:t>
            </a:r>
          </a:p>
        </p:txBody>
      </p:sp>
      <p:sp>
        <p:nvSpPr>
          <p:cNvPr id="15" name="Slide Number Placeholder 13">
            <a:extLst>
              <a:ext uri="{FF2B5EF4-FFF2-40B4-BE49-F238E27FC236}">
                <a16:creationId xmlns:a16="http://schemas.microsoft.com/office/drawing/2014/main" id="{91208185-F5AE-6995-C2DD-18F56361A28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F91FEE07-B20F-2C30-8D88-C5A00A29598D}"/>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BC635817-B00A-3DF3-7802-A6C658C9AA4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1EB2858F-0E7D-A024-3A02-0A6009424F48}"/>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Registration</a:t>
            </a:r>
          </a:p>
        </p:txBody>
      </p:sp>
      <p:sp>
        <p:nvSpPr>
          <p:cNvPr id="8" name="TextBox 7">
            <a:extLst>
              <a:ext uri="{FF2B5EF4-FFF2-40B4-BE49-F238E27FC236}">
                <a16:creationId xmlns:a16="http://schemas.microsoft.com/office/drawing/2014/main" id="{AD4BC088-A434-4F3E-E0D5-03A2D80A74B0}"/>
              </a:ext>
            </a:extLst>
          </p:cNvPr>
          <p:cNvSpPr txBox="1"/>
          <p:nvPr/>
        </p:nvSpPr>
        <p:spPr>
          <a:xfrm>
            <a:off x="3461657" y="986125"/>
            <a:ext cx="8540532" cy="6001643"/>
          </a:xfrm>
          <a:prstGeom prst="rect">
            <a:avLst/>
          </a:prstGeom>
          <a:noFill/>
        </p:spPr>
        <p:txBody>
          <a:bodyPr wrap="square">
            <a:spAutoFit/>
          </a:bodyPr>
          <a:lstStyle/>
          <a:p>
            <a:pPr marL="285750" indent="-285750" algn="just">
              <a:buFont typeface="Arial" panose="020B0604020202020204" pitchFamily="34" charset="0"/>
              <a:buChar char="•"/>
            </a:pPr>
            <a:r>
              <a:rPr lang="en-US" sz="2400" b="1" dirty="0">
                <a:latin typeface="Cambria"/>
                <a:ea typeface="Cambria"/>
                <a:sym typeface="Cambria"/>
              </a:rPr>
              <a:t>Risk-based automatic registration</a:t>
            </a:r>
            <a:r>
              <a:rPr lang="en-US" sz="2400" dirty="0">
                <a:latin typeface="Cambria"/>
                <a:ea typeface="Cambria"/>
                <a:sym typeface="Cambria"/>
              </a:rPr>
              <a:t> → Low-risk applicants get approval in </a:t>
            </a:r>
            <a:r>
              <a:rPr lang="en-US" sz="2400" b="1" dirty="0">
                <a:latin typeface="Cambria"/>
                <a:ea typeface="Cambria"/>
                <a:sym typeface="Cambria"/>
              </a:rPr>
              <a:t>3 working days.</a:t>
            </a:r>
          </a:p>
          <a:p>
            <a:pPr marL="285750" indent="-285750" algn="just">
              <a:buFont typeface="Arial" panose="020B0604020202020204" pitchFamily="34" charset="0"/>
              <a:buChar char="•"/>
            </a:pPr>
            <a:r>
              <a:rPr lang="en-US" sz="2400" b="1" dirty="0">
                <a:latin typeface="Cambria"/>
                <a:ea typeface="Cambria"/>
                <a:sym typeface="Cambria"/>
              </a:rPr>
              <a:t>Optional simplified scheme </a:t>
            </a:r>
            <a:r>
              <a:rPr lang="en-US" sz="2400" dirty="0">
                <a:latin typeface="Cambria"/>
                <a:ea typeface="Cambria"/>
                <a:sym typeface="Cambria"/>
              </a:rPr>
              <a:t>for B2B taxpayers with monthly liability ≤ </a:t>
            </a:r>
            <a:r>
              <a:rPr lang="en-US" sz="2400" b="1" dirty="0">
                <a:latin typeface="Cambria"/>
                <a:ea typeface="Cambria"/>
                <a:sym typeface="Cambria"/>
              </a:rPr>
              <a:t>₹2.5 lakh. </a:t>
            </a:r>
            <a:r>
              <a:rPr lang="en-US" sz="2400" i="1" dirty="0">
                <a:latin typeface="Cambria"/>
                <a:ea typeface="Cambria"/>
                <a:sym typeface="Cambria"/>
              </a:rPr>
              <a:t>[not available for B2C, exports, etc.]</a:t>
            </a:r>
          </a:p>
          <a:p>
            <a:pPr marL="285750" indent="-285750" algn="just">
              <a:buFont typeface="Arial" panose="020B0604020202020204" pitchFamily="34" charset="0"/>
              <a:buChar char="•"/>
            </a:pPr>
            <a:r>
              <a:rPr lang="en-US" sz="2400" dirty="0">
                <a:latin typeface="Cambria"/>
                <a:ea typeface="Cambria"/>
                <a:sym typeface="Cambria"/>
              </a:rPr>
              <a:t>Scheme to be </a:t>
            </a:r>
            <a:r>
              <a:rPr lang="en-US" sz="2400" b="1" dirty="0">
                <a:latin typeface="Cambria"/>
                <a:ea typeface="Cambria"/>
                <a:sym typeface="Cambria"/>
              </a:rPr>
              <a:t>reviewed after 3 months; </a:t>
            </a:r>
            <a:r>
              <a:rPr lang="en-US" sz="2400" dirty="0">
                <a:latin typeface="Cambria"/>
                <a:ea typeface="Cambria"/>
                <a:sym typeface="Cambria"/>
              </a:rPr>
              <a:t>withdrawal possible if risk score rises.</a:t>
            </a:r>
          </a:p>
          <a:p>
            <a:pPr marL="285750" indent="-285750" algn="just">
              <a:buFont typeface="Arial" panose="020B0604020202020204" pitchFamily="34" charset="0"/>
              <a:buChar char="•"/>
            </a:pPr>
            <a:r>
              <a:rPr lang="en-US" sz="2400" b="1" dirty="0">
                <a:latin typeface="Cambria"/>
                <a:ea typeface="Cambria"/>
                <a:sym typeface="Cambria"/>
              </a:rPr>
              <a:t>Automatic approval </a:t>
            </a:r>
            <a:r>
              <a:rPr lang="en-US" sz="2400" dirty="0">
                <a:latin typeface="Cambria"/>
                <a:ea typeface="Cambria"/>
                <a:sym typeface="Cambria"/>
              </a:rPr>
              <a:t>within 3 working days under scheme.</a:t>
            </a:r>
          </a:p>
          <a:p>
            <a:pPr algn="just"/>
            <a:endParaRPr lang="en-US" sz="2400" dirty="0">
              <a:latin typeface="Cambria"/>
              <a:ea typeface="Cambria"/>
              <a:sym typeface="Cambria"/>
            </a:endParaRPr>
          </a:p>
          <a:p>
            <a:pPr marL="285750" indent="-285750" algn="just">
              <a:buFont typeface="Arial" panose="020B0604020202020204" pitchFamily="34" charset="0"/>
              <a:buChar char="•"/>
            </a:pPr>
            <a:r>
              <a:rPr lang="en-IN" sz="2400" dirty="0">
                <a:latin typeface="Cambria"/>
                <a:ea typeface="Cambria"/>
                <a:sym typeface="Cambria"/>
              </a:rPr>
              <a:t>ECO’s warehouse can be declared as </a:t>
            </a:r>
            <a:r>
              <a:rPr lang="en-IN" sz="2400" b="1" dirty="0">
                <a:latin typeface="Cambria"/>
                <a:ea typeface="Cambria"/>
                <a:sym typeface="Cambria"/>
              </a:rPr>
              <a:t>Additional Place of Business </a:t>
            </a:r>
            <a:r>
              <a:rPr lang="en-IN" sz="2400" dirty="0">
                <a:latin typeface="Cambria"/>
                <a:ea typeface="Cambria"/>
                <a:sym typeface="Cambria"/>
              </a:rPr>
              <a:t>(</a:t>
            </a:r>
            <a:r>
              <a:rPr lang="en-IN" sz="2400" dirty="0" err="1">
                <a:latin typeface="Cambria"/>
                <a:ea typeface="Cambria"/>
                <a:sym typeface="Cambria"/>
              </a:rPr>
              <a:t>APoB</a:t>
            </a:r>
            <a:r>
              <a:rPr lang="en-IN" sz="2400" dirty="0">
                <a:latin typeface="Cambria"/>
                <a:ea typeface="Cambria"/>
                <a:sym typeface="Cambria"/>
              </a:rPr>
              <a:t>) (not separate </a:t>
            </a:r>
            <a:r>
              <a:rPr lang="en-IN" sz="2400" dirty="0" err="1">
                <a:latin typeface="Cambria"/>
                <a:ea typeface="Cambria"/>
                <a:sym typeface="Cambria"/>
              </a:rPr>
              <a:t>PPoB</a:t>
            </a:r>
            <a:r>
              <a:rPr lang="en-IN" sz="2400" dirty="0">
                <a:latin typeface="Cambria"/>
                <a:ea typeface="Cambria"/>
                <a:sym typeface="Cambria"/>
              </a:rPr>
              <a:t>).</a:t>
            </a:r>
          </a:p>
          <a:p>
            <a:pPr marL="285750" indent="-285750" algn="just">
              <a:buFont typeface="Arial" panose="020B0604020202020204" pitchFamily="34" charset="0"/>
              <a:buChar char="•"/>
            </a:pPr>
            <a:r>
              <a:rPr lang="en-IN" sz="2400" dirty="0">
                <a:latin typeface="Cambria"/>
                <a:ea typeface="Cambria"/>
                <a:sym typeface="Cambria"/>
              </a:rPr>
              <a:t>Applicable for </a:t>
            </a:r>
            <a:r>
              <a:rPr lang="en-IN" sz="2400" b="1" dirty="0">
                <a:latin typeface="Cambria"/>
                <a:ea typeface="Cambria"/>
                <a:sym typeface="Cambria"/>
              </a:rPr>
              <a:t>B2C through ECOs and B2B among sellers on ECO platforms.</a:t>
            </a:r>
          </a:p>
          <a:p>
            <a:pPr marL="285750" indent="-285750" algn="just">
              <a:buFont typeface="Arial" panose="020B0604020202020204" pitchFamily="34" charset="0"/>
              <a:buChar char="•"/>
            </a:pPr>
            <a:r>
              <a:rPr lang="en-IN" sz="2400" b="1" dirty="0">
                <a:latin typeface="Cambria"/>
                <a:ea typeface="Cambria"/>
                <a:sym typeface="Cambria"/>
              </a:rPr>
              <a:t>NOC from ECO mandatory </a:t>
            </a:r>
            <a:r>
              <a:rPr lang="en-IN" sz="2400" dirty="0">
                <a:latin typeface="Cambria"/>
                <a:ea typeface="Cambria"/>
                <a:sym typeface="Cambria"/>
              </a:rPr>
              <a:t>+ seller transactions restricted to ECO.</a:t>
            </a:r>
          </a:p>
          <a:p>
            <a:pPr marL="285750" indent="-285750" algn="just">
              <a:buFont typeface="Arial" panose="020B0604020202020204" pitchFamily="34" charset="0"/>
              <a:buChar char="•"/>
            </a:pPr>
            <a:r>
              <a:rPr lang="en-IN" sz="2400" b="1" dirty="0">
                <a:latin typeface="Cambria"/>
                <a:ea typeface="Cambria"/>
                <a:sym typeface="Cambria"/>
              </a:rPr>
              <a:t>Compliance burden shifted to ECOs </a:t>
            </a:r>
            <a:r>
              <a:rPr lang="en-IN" sz="2400" dirty="0">
                <a:latin typeface="Cambria"/>
                <a:ea typeface="Cambria"/>
                <a:sym typeface="Cambria"/>
              </a:rPr>
              <a:t>(pre-validation, delisting, seller-level monitoring).</a:t>
            </a:r>
          </a:p>
        </p:txBody>
      </p:sp>
    </p:spTree>
    <p:extLst>
      <p:ext uri="{BB962C8B-B14F-4D97-AF65-F5344CB8AC3E}">
        <p14:creationId xmlns:p14="http://schemas.microsoft.com/office/powerpoint/2010/main" val="3811703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B4252-20EA-DC07-6DCA-FBD81851B47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763D5803-AF70-0FC2-2CE1-E86C17181BD9}"/>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5A30764-2BF7-B3A1-19D3-8DEC6D31C730}"/>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Proposed</a:t>
            </a:r>
          </a:p>
        </p:txBody>
      </p:sp>
      <p:sp>
        <p:nvSpPr>
          <p:cNvPr id="15" name="Slide Number Placeholder 13">
            <a:extLst>
              <a:ext uri="{FF2B5EF4-FFF2-40B4-BE49-F238E27FC236}">
                <a16:creationId xmlns:a16="http://schemas.microsoft.com/office/drawing/2014/main" id="{2F49F869-28B3-2C64-B6E8-DB7DDADE50D5}"/>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102DD047-657C-55F5-14BD-FFA464F1B090}"/>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32631592-D3C4-36AE-5948-35D24C7E7E10}"/>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EB0547DF-D214-FCDF-E132-80FBA6588D73}"/>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Amendment in GSTR-9</a:t>
            </a:r>
          </a:p>
        </p:txBody>
      </p:sp>
      <p:sp>
        <p:nvSpPr>
          <p:cNvPr id="6" name="TextBox 5">
            <a:extLst>
              <a:ext uri="{FF2B5EF4-FFF2-40B4-BE49-F238E27FC236}">
                <a16:creationId xmlns:a16="http://schemas.microsoft.com/office/drawing/2014/main" id="{B3BD9BDB-F80C-0BDB-3018-336353CC0EC2}"/>
              </a:ext>
            </a:extLst>
          </p:cNvPr>
          <p:cNvSpPr txBox="1"/>
          <p:nvPr/>
        </p:nvSpPr>
        <p:spPr>
          <a:xfrm>
            <a:off x="3786887" y="1152774"/>
            <a:ext cx="8234595" cy="3000821"/>
          </a:xfrm>
          <a:prstGeom prst="rect">
            <a:avLst/>
          </a:prstGeom>
          <a:noFill/>
        </p:spPr>
        <p:txBody>
          <a:bodyPr wrap="square" rtlCol="0">
            <a:spAutoFit/>
          </a:bodyPr>
          <a:lstStyle/>
          <a:p>
            <a:pPr marL="285750" indent="-285750" algn="just">
              <a:buFont typeface="Arial" panose="020B0604020202020204" pitchFamily="34" charset="0"/>
              <a:buChar char="•"/>
            </a:pPr>
            <a:r>
              <a:rPr lang="en-US" sz="2700" dirty="0">
                <a:latin typeface="Cambria" panose="02040503050406030204" pitchFamily="18" charset="0"/>
                <a:ea typeface="Cambria" panose="02040503050406030204" pitchFamily="18" charset="0"/>
              </a:rPr>
              <a:t>Segregation of previous year ITC in Table 6A1.</a:t>
            </a:r>
          </a:p>
          <a:p>
            <a:pPr marL="285750" indent="-285750" algn="just">
              <a:buFont typeface="Arial" panose="020B0604020202020204" pitchFamily="34" charset="0"/>
              <a:buChar char="•"/>
            </a:pPr>
            <a:r>
              <a:rPr lang="en-US" sz="2700" dirty="0">
                <a:latin typeface="Cambria" panose="02040503050406030204" pitchFamily="18" charset="0"/>
                <a:ea typeface="Cambria" panose="02040503050406030204" pitchFamily="18" charset="0"/>
              </a:rPr>
              <a:t>Separate reporting of ITC availed, reversed, and reclaimed.</a:t>
            </a:r>
          </a:p>
          <a:p>
            <a:pPr marL="285750" indent="-285750" algn="just">
              <a:buFont typeface="Arial" panose="020B0604020202020204" pitchFamily="34" charset="0"/>
              <a:buChar char="•"/>
            </a:pPr>
            <a:r>
              <a:rPr lang="en-US" sz="2700" dirty="0">
                <a:latin typeface="Cambria" panose="02040503050406030204" pitchFamily="18" charset="0"/>
                <a:ea typeface="Cambria" panose="02040503050406030204" pitchFamily="18" charset="0"/>
              </a:rPr>
              <a:t>Simplified method of reporting in Table 8.</a:t>
            </a:r>
          </a:p>
          <a:p>
            <a:pPr marL="285750" indent="-285750" algn="just">
              <a:buFont typeface="Arial" panose="020B0604020202020204" pitchFamily="34" charset="0"/>
              <a:buChar char="•"/>
            </a:pPr>
            <a:r>
              <a:rPr lang="en-US" sz="2700" dirty="0">
                <a:latin typeface="Cambria" panose="02040503050406030204" pitchFamily="18" charset="0"/>
                <a:ea typeface="Cambria" panose="02040503050406030204" pitchFamily="18" charset="0"/>
              </a:rPr>
              <a:t>ITC of the current year availed in the next year to be disclosed compulsorily in Table 13.</a:t>
            </a:r>
          </a:p>
          <a:p>
            <a:endParaRPr lang="en-IN" sz="2700" dirty="0"/>
          </a:p>
        </p:txBody>
      </p:sp>
    </p:spTree>
    <p:extLst>
      <p:ext uri="{BB962C8B-B14F-4D97-AF65-F5344CB8AC3E}">
        <p14:creationId xmlns:p14="http://schemas.microsoft.com/office/powerpoint/2010/main" val="1600289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63EBD-FDF7-D88E-10D6-DA2F8CC15BC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E7F4652-B5AC-5621-83B4-A006EB2A655F}"/>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F6603531-8EE3-FFD0-106A-DE72D778E208}"/>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3 pillars</a:t>
            </a:r>
          </a:p>
        </p:txBody>
      </p:sp>
      <p:sp>
        <p:nvSpPr>
          <p:cNvPr id="15" name="Slide Number Placeholder 13">
            <a:extLst>
              <a:ext uri="{FF2B5EF4-FFF2-40B4-BE49-F238E27FC236}">
                <a16:creationId xmlns:a16="http://schemas.microsoft.com/office/drawing/2014/main" id="{7EC28C60-32B1-84C5-F9D3-121FEDB67FD7}"/>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002E92B7-EF9D-382D-4C75-11AE204F97E8}"/>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549BD9BA-F203-080B-A197-BDB3DBD27B6F}"/>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3481D627-8598-756D-9C00-690774C056F6}"/>
              </a:ext>
            </a:extLst>
          </p:cNvPr>
          <p:cNvSpPr txBox="1"/>
          <p:nvPr/>
        </p:nvSpPr>
        <p:spPr>
          <a:xfrm>
            <a:off x="-18435" y="146161"/>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GST Rate Rationalization</a:t>
            </a:r>
          </a:p>
        </p:txBody>
      </p:sp>
      <p:sp>
        <p:nvSpPr>
          <p:cNvPr id="14" name="TextBox 13">
            <a:extLst>
              <a:ext uri="{FF2B5EF4-FFF2-40B4-BE49-F238E27FC236}">
                <a16:creationId xmlns:a16="http://schemas.microsoft.com/office/drawing/2014/main" id="{940B01CD-BF72-AC70-FE48-43F1BAD3FC61}"/>
              </a:ext>
            </a:extLst>
          </p:cNvPr>
          <p:cNvSpPr txBox="1"/>
          <p:nvPr/>
        </p:nvSpPr>
        <p:spPr>
          <a:xfrm>
            <a:off x="3933542" y="1239753"/>
            <a:ext cx="8258458" cy="769441"/>
          </a:xfrm>
          <a:prstGeom prst="rect">
            <a:avLst/>
          </a:prstGeom>
          <a:noFill/>
        </p:spPr>
        <p:txBody>
          <a:bodyPr wrap="square">
            <a:spAutoFit/>
          </a:bodyPr>
          <a:lstStyle/>
          <a:p>
            <a:r>
              <a:rPr lang="en-US" sz="2200" b="1" i="0" u="none" strike="noStrike" baseline="0">
                <a:latin typeface="Cambria" panose="02040503050406030204" pitchFamily="18" charset="0"/>
                <a:ea typeface="Cambria" panose="02040503050406030204" pitchFamily="18" charset="0"/>
              </a:rPr>
              <a:t>The Rate Rationalization and reforms was done based on the 3 pillars.</a:t>
            </a:r>
            <a:endParaRPr lang="en-IN" sz="2200" b="1">
              <a:latin typeface="Cambria" panose="02040503050406030204" pitchFamily="18" charset="0"/>
              <a:ea typeface="Cambria" panose="02040503050406030204" pitchFamily="18" charset="0"/>
            </a:endParaRPr>
          </a:p>
        </p:txBody>
      </p:sp>
      <p:pic>
        <p:nvPicPr>
          <p:cNvPr id="21" name="Picture 20">
            <a:extLst>
              <a:ext uri="{FF2B5EF4-FFF2-40B4-BE49-F238E27FC236}">
                <a16:creationId xmlns:a16="http://schemas.microsoft.com/office/drawing/2014/main" id="{10C2CFB8-494E-0061-3A97-2F227D0FE3E6}"/>
              </a:ext>
            </a:extLst>
          </p:cNvPr>
          <p:cNvPicPr>
            <a:picLocks noChangeAspect="1"/>
          </p:cNvPicPr>
          <p:nvPr/>
        </p:nvPicPr>
        <p:blipFill>
          <a:blip r:embed="rId3"/>
          <a:stretch>
            <a:fillRect/>
          </a:stretch>
        </p:blipFill>
        <p:spPr>
          <a:xfrm>
            <a:off x="2567245" y="2488304"/>
            <a:ext cx="1838582" cy="3421429"/>
          </a:xfrm>
          <a:prstGeom prst="rect">
            <a:avLst/>
          </a:prstGeom>
        </p:spPr>
      </p:pic>
      <p:sp>
        <p:nvSpPr>
          <p:cNvPr id="25" name="TextBox 24">
            <a:extLst>
              <a:ext uri="{FF2B5EF4-FFF2-40B4-BE49-F238E27FC236}">
                <a16:creationId xmlns:a16="http://schemas.microsoft.com/office/drawing/2014/main" id="{F423C492-CE04-0B06-99BD-705A6EEC70F2}"/>
              </a:ext>
            </a:extLst>
          </p:cNvPr>
          <p:cNvSpPr txBox="1"/>
          <p:nvPr/>
        </p:nvSpPr>
        <p:spPr>
          <a:xfrm>
            <a:off x="4628341" y="2304585"/>
            <a:ext cx="7170628" cy="3170099"/>
          </a:xfrm>
          <a:prstGeom prst="rect">
            <a:avLst/>
          </a:prstGeom>
          <a:noFill/>
        </p:spPr>
        <p:txBody>
          <a:bodyPr wrap="square">
            <a:spAutoFit/>
          </a:bodyPr>
          <a:lstStyle/>
          <a:p>
            <a:pPr algn="just"/>
            <a:r>
              <a:rPr lang="en-US" sz="2000" b="1">
                <a:latin typeface="Cambria" panose="02040503050406030204" pitchFamily="18" charset="0"/>
                <a:ea typeface="Cambria" panose="02040503050406030204" pitchFamily="18" charset="0"/>
              </a:rPr>
              <a:t>Pillar 1</a:t>
            </a:r>
            <a:r>
              <a:rPr lang="en-US" sz="2000">
                <a:latin typeface="Cambria" panose="02040503050406030204" pitchFamily="18" charset="0"/>
                <a:ea typeface="Cambria" panose="02040503050406030204" pitchFamily="18" charset="0"/>
              </a:rPr>
              <a:t>: </a:t>
            </a:r>
            <a:r>
              <a:rPr lang="en-US" sz="2000" b="1">
                <a:latin typeface="Cambria" panose="02040503050406030204" pitchFamily="18" charset="0"/>
                <a:ea typeface="Cambria" panose="02040503050406030204" pitchFamily="18" charset="0"/>
              </a:rPr>
              <a:t>Structural reforms </a:t>
            </a:r>
            <a:r>
              <a:rPr lang="en-US" sz="2000">
                <a:latin typeface="Cambria" panose="02040503050406030204" pitchFamily="18" charset="0"/>
                <a:ea typeface="Cambria" panose="02040503050406030204" pitchFamily="18" charset="0"/>
              </a:rPr>
              <a:t>with respect to Inverted duty structure correction, resolving classification issues, stability, and predictability.</a:t>
            </a:r>
          </a:p>
          <a:p>
            <a:pPr algn="just"/>
            <a:endParaRPr lang="en-US" sz="200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Pillar 2: Rate rationalization </a:t>
            </a:r>
            <a:r>
              <a:rPr lang="en-US" sz="2000">
                <a:latin typeface="Cambria" panose="02040503050406030204" pitchFamily="18" charset="0"/>
                <a:ea typeface="Cambria" panose="02040503050406030204" pitchFamily="18" charset="0"/>
              </a:rPr>
              <a:t>for reduction of taxes on common man items and aspirational goods, reduction of rate slabs, and compensation </a:t>
            </a:r>
            <a:r>
              <a:rPr lang="en-US" sz="2000" err="1">
                <a:latin typeface="Cambria" panose="02040503050406030204" pitchFamily="18" charset="0"/>
                <a:ea typeface="Cambria" panose="02040503050406030204" pitchFamily="18" charset="0"/>
              </a:rPr>
              <a:t>cess</a:t>
            </a:r>
            <a:r>
              <a:rPr lang="en-US" sz="2000">
                <a:latin typeface="Cambria" panose="02040503050406030204" pitchFamily="18" charset="0"/>
                <a:ea typeface="Cambria" panose="02040503050406030204" pitchFamily="18" charset="0"/>
              </a:rPr>
              <a:t>. (391 items)</a:t>
            </a:r>
          </a:p>
          <a:p>
            <a:pPr algn="just"/>
            <a:endParaRPr lang="en-US" sz="2000">
              <a:latin typeface="Cambria" panose="02040503050406030204" pitchFamily="18" charset="0"/>
              <a:ea typeface="Cambria" panose="02040503050406030204" pitchFamily="18" charset="0"/>
            </a:endParaRPr>
          </a:p>
          <a:p>
            <a:pPr algn="just"/>
            <a:r>
              <a:rPr lang="en-US" sz="2000" b="1">
                <a:latin typeface="Cambria" panose="02040503050406030204" pitchFamily="18" charset="0"/>
                <a:ea typeface="Cambria" panose="02040503050406030204" pitchFamily="18" charset="0"/>
              </a:rPr>
              <a:t>Pillar 3: Ease of living </a:t>
            </a:r>
            <a:r>
              <a:rPr lang="en-US" sz="2000">
                <a:latin typeface="Cambria" panose="02040503050406030204" pitchFamily="18" charset="0"/>
                <a:ea typeface="Cambria" panose="02040503050406030204" pitchFamily="18" charset="0"/>
              </a:rPr>
              <a:t>with respect to registration, returns filing, and refunds.</a:t>
            </a:r>
            <a:endParaRPr lang="en-IN" sz="20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699578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122B0-8C3B-12ED-193D-100583D98F4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7F1CE900-7A7E-956B-0102-8567C01ED51C}"/>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BD9BB7B-342A-7C5F-DCFA-4C980603AF74}"/>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GST 2.0 change</a:t>
            </a:r>
          </a:p>
        </p:txBody>
      </p:sp>
      <p:sp>
        <p:nvSpPr>
          <p:cNvPr id="15" name="Slide Number Placeholder 13">
            <a:extLst>
              <a:ext uri="{FF2B5EF4-FFF2-40B4-BE49-F238E27FC236}">
                <a16:creationId xmlns:a16="http://schemas.microsoft.com/office/drawing/2014/main" id="{B296810B-5FB0-C690-E0D2-B8489AAE40D0}"/>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E9BC2F11-AC66-1171-B303-99B84457F963}"/>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5CCB9D13-0A72-D5C4-A929-0ADFAA3D9535}"/>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A001202D-2977-C67C-40CA-B98D1A18FA72}"/>
              </a:ext>
            </a:extLst>
          </p:cNvPr>
          <p:cNvSpPr txBox="1"/>
          <p:nvPr/>
        </p:nvSpPr>
        <p:spPr>
          <a:xfrm>
            <a:off x="-57023" y="102618"/>
            <a:ext cx="6940423"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rPr>
              <a:t>Inverted Duty Structure</a:t>
            </a:r>
          </a:p>
        </p:txBody>
      </p:sp>
      <p:sp>
        <p:nvSpPr>
          <p:cNvPr id="8" name="TextBox 7">
            <a:extLst>
              <a:ext uri="{FF2B5EF4-FFF2-40B4-BE49-F238E27FC236}">
                <a16:creationId xmlns:a16="http://schemas.microsoft.com/office/drawing/2014/main" id="{6EEF194E-E123-FF59-B215-D1981C5BC680}"/>
              </a:ext>
            </a:extLst>
          </p:cNvPr>
          <p:cNvSpPr txBox="1"/>
          <p:nvPr/>
        </p:nvSpPr>
        <p:spPr>
          <a:xfrm>
            <a:off x="3451776" y="1111811"/>
            <a:ext cx="8569707" cy="5493812"/>
          </a:xfrm>
          <a:prstGeom prst="rect">
            <a:avLst/>
          </a:prstGeom>
          <a:noFill/>
        </p:spPr>
        <p:txBody>
          <a:bodyPr wrap="square">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Section 54(6) amendment</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Extend provisional refund (90%) to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Inverted Duty Structure (IDS)</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claims, same as zero-rated supplies.</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Pending amendment,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CBIC to issue instructions</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for immediate implementation.</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Effective 01.10.2025</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 Field formations to grant 90% provisional refund for IDS cases. </a:t>
            </a:r>
            <a:r>
              <a:rPr kumimoji="0" lang="en-US" sz="27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(NN 13/2025-CT)</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IDS refund may not be available for same item being input &amp; output due to rate change. </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Refunds to be processed through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system-based risk evaluation</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&amp; data analysis. Detailed officer scrutiny only if system flags risk.</a:t>
            </a:r>
          </a:p>
        </p:txBody>
      </p:sp>
    </p:spTree>
    <p:extLst>
      <p:ext uri="{BB962C8B-B14F-4D97-AF65-F5344CB8AC3E}">
        <p14:creationId xmlns:p14="http://schemas.microsoft.com/office/powerpoint/2010/main" val="11751688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CC700-71C6-A852-1EEA-17C5D729D03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BE24893-9F82-EB5C-B5DB-2160471D511A}"/>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F45DEF88-56E0-5F72-1491-24CE0D3E72F8}"/>
              </a:ext>
            </a:extLst>
          </p:cNvPr>
          <p:cNvSpPr>
            <a:spLocks noGrp="1"/>
          </p:cNvSpPr>
          <p:nvPr>
            <p:ph type="title"/>
          </p:nvPr>
        </p:nvSpPr>
        <p:spPr>
          <a:xfrm>
            <a:off x="1" y="1601615"/>
            <a:ext cx="2830286" cy="524640"/>
          </a:xfrm>
          <a:solidFill>
            <a:schemeClr val="accent1">
              <a:lumMod val="75000"/>
            </a:schemeClr>
          </a:solidFill>
        </p:spPr>
        <p:txBody>
          <a:bodyPr/>
          <a:lstStyle/>
          <a:p>
            <a:r>
              <a:rPr lang="en-US" sz="2400" b="1" dirty="0">
                <a:solidFill>
                  <a:schemeClr val="bg1"/>
                </a:solidFill>
                <a:latin typeface="Cambria" panose="02040503050406030204" pitchFamily="18" charset="0"/>
                <a:ea typeface="Cambria" panose="02040503050406030204" pitchFamily="18" charset="0"/>
              </a:rPr>
              <a:t>Key Decisions </a:t>
            </a:r>
          </a:p>
        </p:txBody>
      </p:sp>
      <p:sp>
        <p:nvSpPr>
          <p:cNvPr id="15" name="Slide Number Placeholder 13">
            <a:extLst>
              <a:ext uri="{FF2B5EF4-FFF2-40B4-BE49-F238E27FC236}">
                <a16:creationId xmlns:a16="http://schemas.microsoft.com/office/drawing/2014/main" id="{E8AE200E-FDC4-EEC5-67A6-B0A4C32C5047}"/>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51</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B167E56A-312C-1E29-9527-757B392539BB}"/>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A002EB95-01C5-F912-92D7-A02DDF3AB23D}"/>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CB1AC82F-CB30-C599-8EA9-DB5956CDE1FB}"/>
              </a:ext>
            </a:extLst>
          </p:cNvPr>
          <p:cNvSpPr txBox="1"/>
          <p:nvPr/>
        </p:nvSpPr>
        <p:spPr>
          <a:xfrm>
            <a:off x="-57023" y="102618"/>
            <a:ext cx="8844413" cy="584775"/>
          </a:xfrm>
          <a:prstGeom prst="rect">
            <a:avLst/>
          </a:prstGeom>
          <a:noFill/>
        </p:spPr>
        <p:txBody>
          <a:bodyPr wrap="square">
            <a:spAutoFit/>
          </a:bodyPr>
          <a:lstStyle/>
          <a:p>
            <a:r>
              <a:rPr lang="nb-NO" sz="3200" b="1" i="1" dirty="0">
                <a:solidFill>
                  <a:schemeClr val="lt1"/>
                </a:solidFill>
                <a:latin typeface="Cambria" panose="02040503050406030204" pitchFamily="18" charset="0"/>
                <a:ea typeface="Cambria" panose="02040503050406030204" pitchFamily="18" charset="0"/>
                <a:cs typeface="Calibri"/>
                <a:sym typeface="Calibri"/>
              </a:rPr>
              <a:t>GST 2.0 – GST Appellate Tribunal (GSTAT)</a:t>
            </a:r>
            <a:endParaRPr lang="en-US" sz="3200" b="1" i="1" dirty="0">
              <a:solidFill>
                <a:schemeClr val="lt1"/>
              </a:solidFill>
              <a:latin typeface="Cambria" panose="02040503050406030204" pitchFamily="18" charset="0"/>
              <a:ea typeface="Cambria" panose="02040503050406030204" pitchFamily="18" charset="0"/>
              <a:cs typeface="Calibri"/>
              <a:sym typeface="Calibri"/>
            </a:endParaRPr>
          </a:p>
        </p:txBody>
      </p:sp>
      <p:sp>
        <p:nvSpPr>
          <p:cNvPr id="8" name="TextBox 7">
            <a:extLst>
              <a:ext uri="{FF2B5EF4-FFF2-40B4-BE49-F238E27FC236}">
                <a16:creationId xmlns:a16="http://schemas.microsoft.com/office/drawing/2014/main" id="{23100BB7-FCCD-3C27-4E82-8B0E272B4FD5}"/>
              </a:ext>
            </a:extLst>
          </p:cNvPr>
          <p:cNvSpPr txBox="1"/>
          <p:nvPr/>
        </p:nvSpPr>
        <p:spPr>
          <a:xfrm>
            <a:off x="3510643" y="961911"/>
            <a:ext cx="8510840" cy="6632585"/>
          </a:xfrm>
          <a:prstGeom prst="rect">
            <a:avLst/>
          </a:prstGeom>
          <a:noFill/>
        </p:spPr>
        <p:txBody>
          <a:bodyPr wrap="square">
            <a:spAutoFit/>
          </a:bodyPr>
          <a:lstStyle/>
          <a:p>
            <a:pPr algn="just"/>
            <a:r>
              <a:rPr lang="en-US" sz="2500" b="1" dirty="0" err="1">
                <a:latin typeface="Cambria" panose="02040503050406030204" pitchFamily="18" charset="0"/>
                <a:ea typeface="Cambria" panose="02040503050406030204" pitchFamily="18" charset="0"/>
              </a:rPr>
              <a:t>Operationalisation</a:t>
            </a:r>
            <a:r>
              <a:rPr lang="en-US" sz="2500" b="1" dirty="0">
                <a:latin typeface="Cambria" panose="02040503050406030204" pitchFamily="18" charset="0"/>
                <a:ea typeface="Cambria" panose="02040503050406030204" pitchFamily="18" charset="0"/>
              </a:rPr>
              <a:t> Timeline</a:t>
            </a:r>
            <a:r>
              <a:rPr lang="en-US" sz="25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Tribunal to start accepting appeals </a:t>
            </a:r>
            <a:r>
              <a:rPr lang="en-US" sz="2500" b="1" dirty="0">
                <a:latin typeface="Cambria" panose="02040503050406030204" pitchFamily="18" charset="0"/>
                <a:ea typeface="Cambria" panose="02040503050406030204" pitchFamily="18" charset="0"/>
              </a:rPr>
              <a:t>before Sept 2025 end</a:t>
            </a:r>
            <a:r>
              <a:rPr lang="en-US" sz="2500" dirty="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Hearings to commence </a:t>
            </a:r>
            <a:r>
              <a:rPr lang="en-US" sz="2500" b="1" dirty="0">
                <a:latin typeface="Cambria" panose="02040503050406030204" pitchFamily="18" charset="0"/>
                <a:ea typeface="Cambria" panose="02040503050406030204" pitchFamily="18" charset="0"/>
              </a:rPr>
              <a:t>before Dec 2025 end</a:t>
            </a:r>
            <a:r>
              <a:rPr lang="en-US" sz="2500" dirty="0">
                <a:latin typeface="Cambria" panose="02040503050406030204" pitchFamily="18" charset="0"/>
                <a:ea typeface="Cambria" panose="02040503050406030204" pitchFamily="18" charset="0"/>
              </a:rPr>
              <a:t>.</a:t>
            </a:r>
          </a:p>
          <a:p>
            <a:pPr algn="just"/>
            <a:r>
              <a:rPr lang="en-US" sz="2500" b="1" dirty="0">
                <a:latin typeface="Cambria" panose="02040503050406030204" pitchFamily="18" charset="0"/>
                <a:ea typeface="Cambria" panose="02040503050406030204" pitchFamily="18" charset="0"/>
              </a:rPr>
              <a:t>Backlog Appeals</a:t>
            </a:r>
            <a:r>
              <a:rPr lang="en-US" sz="2500" dirty="0">
                <a:latin typeface="Cambria" panose="02040503050406030204" pitchFamily="18" charset="0"/>
                <a:ea typeface="Cambria" panose="02040503050406030204" pitchFamily="18" charset="0"/>
              </a:rPr>
              <a:t>: Limitation date fixed as </a:t>
            </a:r>
            <a:r>
              <a:rPr lang="en-US" sz="2500" b="1" dirty="0">
                <a:latin typeface="Cambria" panose="02040503050406030204" pitchFamily="18" charset="0"/>
                <a:ea typeface="Cambria" panose="02040503050406030204" pitchFamily="18" charset="0"/>
              </a:rPr>
              <a:t>30.06.2026</a:t>
            </a:r>
            <a:r>
              <a:rPr lang="en-US" sz="2500" dirty="0">
                <a:latin typeface="Cambria" panose="02040503050406030204" pitchFamily="18" charset="0"/>
                <a:ea typeface="Cambria" panose="02040503050406030204" pitchFamily="18" charset="0"/>
              </a:rPr>
              <a:t> for filing old cases (up to 31</a:t>
            </a:r>
            <a:r>
              <a:rPr lang="en-US" sz="2500" baseline="30000" dirty="0">
                <a:latin typeface="Cambria" panose="02040503050406030204" pitchFamily="18" charset="0"/>
                <a:ea typeface="Cambria" panose="02040503050406030204" pitchFamily="18" charset="0"/>
              </a:rPr>
              <a:t>st</a:t>
            </a:r>
            <a:r>
              <a:rPr lang="en-US" sz="2500" dirty="0">
                <a:latin typeface="Cambria" panose="02040503050406030204" pitchFamily="18" charset="0"/>
                <a:ea typeface="Cambria" panose="02040503050406030204" pitchFamily="18" charset="0"/>
              </a:rPr>
              <a:t> March 2026).</a:t>
            </a:r>
          </a:p>
          <a:p>
            <a:pPr algn="just"/>
            <a:r>
              <a:rPr lang="en-US" sz="2500" b="1" dirty="0">
                <a:latin typeface="Cambria" panose="02040503050406030204" pitchFamily="18" charset="0"/>
                <a:ea typeface="Cambria" panose="02040503050406030204" pitchFamily="18" charset="0"/>
              </a:rPr>
              <a:t>Future Appeals: </a:t>
            </a:r>
            <a:r>
              <a:rPr lang="en-US" sz="2500" dirty="0">
                <a:latin typeface="Cambria" panose="02040503050406030204" pitchFamily="18" charset="0"/>
                <a:ea typeface="Cambria" panose="02040503050406030204" pitchFamily="18" charset="0"/>
              </a:rPr>
              <a:t>3 months from order communication (applicable </a:t>
            </a:r>
            <a:r>
              <a:rPr lang="en-US" sz="2500" dirty="0" err="1">
                <a:latin typeface="Cambria" panose="02040503050406030204" pitchFamily="18" charset="0"/>
                <a:ea typeface="Cambria" panose="02040503050406030204" pitchFamily="18" charset="0"/>
              </a:rPr>
              <a:t>w.e.f</a:t>
            </a:r>
            <a:r>
              <a:rPr lang="en-US" sz="2500" dirty="0">
                <a:latin typeface="Cambria" panose="02040503050406030204" pitchFamily="18" charset="0"/>
                <a:ea typeface="Cambria" panose="02040503050406030204" pitchFamily="18" charset="0"/>
              </a:rPr>
              <a:t> 1</a:t>
            </a:r>
            <a:r>
              <a:rPr lang="en-US" sz="2500" baseline="30000" dirty="0">
                <a:latin typeface="Cambria" panose="02040503050406030204" pitchFamily="18" charset="0"/>
                <a:ea typeface="Cambria" panose="02040503050406030204" pitchFamily="18" charset="0"/>
              </a:rPr>
              <a:t>st</a:t>
            </a:r>
            <a:r>
              <a:rPr lang="en-US" sz="2500" dirty="0">
                <a:latin typeface="Cambria" panose="02040503050406030204" pitchFamily="18" charset="0"/>
                <a:ea typeface="Cambria" panose="02040503050406030204" pitchFamily="18" charset="0"/>
              </a:rPr>
              <a:t> April 2026)</a:t>
            </a:r>
          </a:p>
          <a:p>
            <a:pPr algn="just"/>
            <a:r>
              <a:rPr lang="en-US" sz="2500" b="1" dirty="0">
                <a:latin typeface="Cambria" panose="02040503050406030204" pitchFamily="18" charset="0"/>
                <a:ea typeface="Cambria" panose="02040503050406030204" pitchFamily="18" charset="0"/>
              </a:rPr>
              <a:t>NN 13/25-CT: </a:t>
            </a:r>
            <a:r>
              <a:rPr lang="en-US" sz="2500" dirty="0">
                <a:latin typeface="Cambria" panose="02040503050406030204" pitchFamily="18" charset="0"/>
                <a:ea typeface="Cambria" panose="02040503050406030204" pitchFamily="18" charset="0"/>
              </a:rPr>
              <a:t>Changes in GSTAT procedures &amp; rules, incl. single-member bench for appeals not being a question of law. </a:t>
            </a:r>
          </a:p>
          <a:p>
            <a:pPr algn="just"/>
            <a:r>
              <a:rPr lang="en-US" sz="2500" b="1" dirty="0">
                <a:latin typeface="Cambria" panose="02040503050406030204" pitchFamily="18" charset="0"/>
                <a:ea typeface="Cambria" panose="02040503050406030204" pitchFamily="18" charset="0"/>
              </a:rPr>
              <a:t>Principal Bench Role</a:t>
            </a:r>
            <a:r>
              <a:rPr lang="en-US" sz="2500" dirty="0">
                <a:latin typeface="Cambria" panose="02040503050406030204" pitchFamily="18" charset="0"/>
                <a:ea typeface="Cambria" panose="02040503050406030204" pitchFamily="18" charset="0"/>
              </a:rPr>
              <a:t>: Will also act as the </a:t>
            </a:r>
            <a:r>
              <a:rPr lang="en-US" sz="2500" b="1" dirty="0">
                <a:latin typeface="Cambria" panose="02040503050406030204" pitchFamily="18" charset="0"/>
                <a:ea typeface="Cambria" panose="02040503050406030204" pitchFamily="18" charset="0"/>
              </a:rPr>
              <a:t>National Appellate Authority for Advance Ruling (NAAAR)</a:t>
            </a:r>
            <a:r>
              <a:rPr lang="en-US" sz="2500" dirty="0">
                <a:latin typeface="Cambria" panose="02040503050406030204" pitchFamily="18" charset="0"/>
                <a:ea typeface="Cambria" panose="02040503050406030204" pitchFamily="18" charset="0"/>
              </a:rPr>
              <a:t>.</a:t>
            </a:r>
            <a:endParaRPr lang="en-US" sz="2500" b="1" dirty="0">
              <a:latin typeface="Cambria" panose="02040503050406030204" pitchFamily="18" charset="0"/>
              <a:ea typeface="Cambria" panose="02040503050406030204" pitchFamily="18" charset="0"/>
            </a:endParaRPr>
          </a:p>
          <a:p>
            <a:pPr algn="just"/>
            <a:r>
              <a:rPr lang="en-US" sz="2500" b="1" dirty="0">
                <a:latin typeface="Cambria" panose="02040503050406030204" pitchFamily="18" charset="0"/>
                <a:ea typeface="Cambria" panose="02040503050406030204" pitchFamily="18" charset="0"/>
              </a:rPr>
              <a:t>Impact on Taxpayers</a:t>
            </a:r>
            <a:endParaRPr lang="en-US" sz="25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Provides a </a:t>
            </a:r>
            <a:r>
              <a:rPr lang="en-US" sz="2500" b="1" dirty="0">
                <a:latin typeface="Cambria" panose="02040503050406030204" pitchFamily="18" charset="0"/>
                <a:ea typeface="Cambria" panose="02040503050406030204" pitchFamily="18" charset="0"/>
              </a:rPr>
              <a:t>dedicated forum for GST disputes</a:t>
            </a:r>
            <a:r>
              <a:rPr lang="en-US" sz="2500" dirty="0">
                <a:latin typeface="Cambria" panose="02040503050406030204" pitchFamily="18" charset="0"/>
                <a:ea typeface="Cambria" panose="02040503050406030204" pitchFamily="18" charset="0"/>
              </a:rPr>
              <a:t> (earlier pending in High Courts).</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Eases litigation backlog → faster disposal of cases.</a:t>
            </a:r>
          </a:p>
          <a:p>
            <a:endParaRPr lang="en-IN" sz="2500" b="1" dirty="0">
              <a:latin typeface="Cambria" panose="02040503050406030204" pitchFamily="18" charset="0"/>
              <a:ea typeface="Cambria" panose="02040503050406030204" pitchFamily="18" charset="0"/>
            </a:endParaRPr>
          </a:p>
          <a:p>
            <a:endParaRPr lang="en-US" sz="25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997888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3BB29-B0AC-2ED4-A28F-89D0CEBEFED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0D790BD2-05DD-C794-EBE1-91C34F1B8A40}"/>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774BE741-EB84-8FC1-4F32-42CB8A3F547E}"/>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Changes</a:t>
            </a:r>
          </a:p>
        </p:txBody>
      </p:sp>
      <p:sp>
        <p:nvSpPr>
          <p:cNvPr id="15" name="Slide Number Placeholder 13">
            <a:extLst>
              <a:ext uri="{FF2B5EF4-FFF2-40B4-BE49-F238E27FC236}">
                <a16:creationId xmlns:a16="http://schemas.microsoft.com/office/drawing/2014/main" id="{F1778115-85B3-4DE5-7503-5E27014B844F}"/>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52</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5CE5FE34-DEE4-8366-A746-B956DE46C420}"/>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C5094E2B-A6CA-5782-03C1-859314173501}"/>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D1101F56-C84F-5878-0E40-28889348AF12}"/>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Post Sale Discount</a:t>
            </a:r>
          </a:p>
        </p:txBody>
      </p:sp>
      <p:sp>
        <p:nvSpPr>
          <p:cNvPr id="8" name="TextBox 7">
            <a:extLst>
              <a:ext uri="{FF2B5EF4-FFF2-40B4-BE49-F238E27FC236}">
                <a16:creationId xmlns:a16="http://schemas.microsoft.com/office/drawing/2014/main" id="{F56F1FA8-645F-1655-C6F6-2CE9CA08B945}"/>
              </a:ext>
            </a:extLst>
          </p:cNvPr>
          <p:cNvSpPr txBox="1"/>
          <p:nvPr/>
        </p:nvSpPr>
        <p:spPr>
          <a:xfrm>
            <a:off x="3380014" y="1111811"/>
            <a:ext cx="8602882" cy="3170099"/>
          </a:xfrm>
          <a:prstGeom prst="rect">
            <a:avLst/>
          </a:prstGeom>
          <a:noFill/>
        </p:spPr>
        <p:txBody>
          <a:bodyPr wrap="square">
            <a:spAutoFit/>
          </a:bodyPr>
          <a:lstStyle/>
          <a:p>
            <a:r>
              <a:rPr lang="en-US" sz="2500" b="1" dirty="0">
                <a:latin typeface="Cambria" panose="02040503050406030204" pitchFamily="18" charset="0"/>
                <a:ea typeface="Cambria" panose="02040503050406030204" pitchFamily="18" charset="0"/>
                <a:sym typeface="Cambria"/>
              </a:rPr>
              <a:t>Circular 251/8/2025 issued</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sym typeface="Cambria"/>
              </a:rPr>
              <a:t>No ITC reversal needed on commercial credit note.</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sym typeface="Cambria"/>
              </a:rPr>
              <a:t>Treatment of compensation given by manufacturer to dealer in case of stock liquidation:</a:t>
            </a:r>
          </a:p>
          <a:p>
            <a:pPr lvl="1" algn="just"/>
            <a:endParaRPr lang="en-US" sz="2500" dirty="0">
              <a:latin typeface="Cambria" panose="02040503050406030204" pitchFamily="18" charset="0"/>
              <a:ea typeface="Cambria" panose="02040503050406030204" pitchFamily="18" charset="0"/>
              <a:sym typeface="Cambria"/>
            </a:endParaRPr>
          </a:p>
          <a:p>
            <a:pPr lvl="1" algn="just"/>
            <a:endParaRPr lang="en-US" sz="2500" dirty="0">
              <a:latin typeface="Cambria" panose="02040503050406030204" pitchFamily="18" charset="0"/>
              <a:ea typeface="Cambria" panose="02040503050406030204" pitchFamily="18" charset="0"/>
              <a:sym typeface="Cambria"/>
            </a:endParaRPr>
          </a:p>
          <a:p>
            <a:pPr lvl="1" algn="just"/>
            <a:endParaRPr lang="en-US" sz="2500" dirty="0">
              <a:latin typeface="Cambria" panose="02040503050406030204" pitchFamily="18" charset="0"/>
              <a:ea typeface="Cambria" panose="02040503050406030204" pitchFamily="18" charset="0"/>
              <a:sym typeface="Cambria"/>
            </a:endParaRPr>
          </a:p>
          <a:p>
            <a:pPr lvl="1" algn="just"/>
            <a:endParaRPr lang="en-US" sz="2500" dirty="0">
              <a:latin typeface="Cambria" panose="02040503050406030204" pitchFamily="18" charset="0"/>
              <a:ea typeface="Cambria" panose="02040503050406030204" pitchFamily="18" charset="0"/>
              <a:sym typeface="Cambria"/>
            </a:endParaRPr>
          </a:p>
        </p:txBody>
      </p:sp>
      <p:graphicFrame>
        <p:nvGraphicFramePr>
          <p:cNvPr id="6" name="Table 5">
            <a:extLst>
              <a:ext uri="{FF2B5EF4-FFF2-40B4-BE49-F238E27FC236}">
                <a16:creationId xmlns:a16="http://schemas.microsoft.com/office/drawing/2014/main" id="{68B4F2A0-0B46-BDC4-B233-05263B95FD35}"/>
              </a:ext>
            </a:extLst>
          </p:cNvPr>
          <p:cNvGraphicFramePr>
            <a:graphicFrameLocks noGrp="1"/>
          </p:cNvGraphicFramePr>
          <p:nvPr/>
        </p:nvGraphicFramePr>
        <p:xfrm>
          <a:off x="3535120" y="2748878"/>
          <a:ext cx="8128000" cy="32918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61365051"/>
                    </a:ext>
                  </a:extLst>
                </a:gridCol>
                <a:gridCol w="4064000">
                  <a:extLst>
                    <a:ext uri="{9D8B030D-6E8A-4147-A177-3AD203B41FA5}">
                      <a16:colId xmlns:a16="http://schemas.microsoft.com/office/drawing/2014/main" val="1369320511"/>
                    </a:ext>
                  </a:extLst>
                </a:gridCol>
              </a:tblGrid>
              <a:tr h="370840">
                <a:tc>
                  <a:txBody>
                    <a:bodyPr/>
                    <a:lstStyle/>
                    <a:p>
                      <a:endParaRPr lang="en-IN" sz="2200"/>
                    </a:p>
                  </a:txBody>
                  <a:tcPr/>
                </a:tc>
                <a:tc>
                  <a:txBody>
                    <a:bodyPr/>
                    <a:lstStyle/>
                    <a:p>
                      <a:endParaRPr lang="en-IN" sz="2200" dirty="0"/>
                    </a:p>
                  </a:txBody>
                  <a:tcPr/>
                </a:tc>
                <a:extLst>
                  <a:ext uri="{0D108BD9-81ED-4DB2-BD59-A6C34878D82A}">
                    <a16:rowId xmlns:a16="http://schemas.microsoft.com/office/drawing/2014/main" val="2376958835"/>
                  </a:ext>
                </a:extLst>
              </a:tr>
              <a:tr h="370840">
                <a:tc>
                  <a:txBody>
                    <a:bodyPr/>
                    <a:lstStyle/>
                    <a:p>
                      <a:r>
                        <a:rPr lang="en-US" sz="2200" dirty="0"/>
                        <a:t>Manufacturer does not have any contract with end customer</a:t>
                      </a:r>
                      <a:endParaRPr lang="en-IN" sz="2200" dirty="0"/>
                    </a:p>
                  </a:txBody>
                  <a:tcPr/>
                </a:tc>
                <a:tc>
                  <a:txBody>
                    <a:bodyPr/>
                    <a:lstStyle/>
                    <a:p>
                      <a:r>
                        <a:rPr lang="en-US" sz="2200" dirty="0"/>
                        <a:t>Discount offered by manufacturer to dealer is not consideration of supply. No GST</a:t>
                      </a:r>
                      <a:endParaRPr lang="en-IN" sz="2200" dirty="0"/>
                    </a:p>
                  </a:txBody>
                  <a:tcPr/>
                </a:tc>
                <a:extLst>
                  <a:ext uri="{0D108BD9-81ED-4DB2-BD59-A6C34878D82A}">
                    <a16:rowId xmlns:a16="http://schemas.microsoft.com/office/drawing/2014/main" val="1132869275"/>
                  </a:ext>
                </a:extLst>
              </a:tr>
              <a:tr h="370840">
                <a:tc>
                  <a:txBody>
                    <a:bodyPr/>
                    <a:lstStyle/>
                    <a:p>
                      <a:r>
                        <a:rPr lang="en-US" sz="2200" dirty="0"/>
                        <a:t>Manufacturer has contract with end customer</a:t>
                      </a:r>
                      <a:endParaRPr lang="en-IN" sz="2200" dirty="0"/>
                    </a:p>
                  </a:txBody>
                  <a:tcPr/>
                </a:tc>
                <a:tc>
                  <a:txBody>
                    <a:bodyPr/>
                    <a:lstStyle/>
                    <a:p>
                      <a:r>
                        <a:rPr lang="en-US" sz="2200" dirty="0"/>
                        <a:t>Benefit passed on by manufacturer to dealer to be considered as inducement for supply- to be added in the valuation </a:t>
                      </a:r>
                      <a:endParaRPr lang="en-IN" sz="2200" dirty="0"/>
                    </a:p>
                  </a:txBody>
                  <a:tcPr/>
                </a:tc>
                <a:extLst>
                  <a:ext uri="{0D108BD9-81ED-4DB2-BD59-A6C34878D82A}">
                    <a16:rowId xmlns:a16="http://schemas.microsoft.com/office/drawing/2014/main" val="3592605228"/>
                  </a:ext>
                </a:extLst>
              </a:tr>
            </a:tbl>
          </a:graphicData>
        </a:graphic>
      </p:graphicFrame>
    </p:spTree>
    <p:extLst>
      <p:ext uri="{BB962C8B-B14F-4D97-AF65-F5344CB8AC3E}">
        <p14:creationId xmlns:p14="http://schemas.microsoft.com/office/powerpoint/2010/main" val="1948924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8CDA0-8C81-44A6-1E91-1E03F6E8ED4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FBD1E48-AB7C-4F01-641F-E5D3899B4B8F}"/>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B4E25D5-960F-3B99-3D45-F030570DAD6B}"/>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Changes</a:t>
            </a:r>
          </a:p>
        </p:txBody>
      </p:sp>
      <p:sp>
        <p:nvSpPr>
          <p:cNvPr id="15" name="Slide Number Placeholder 13">
            <a:extLst>
              <a:ext uri="{FF2B5EF4-FFF2-40B4-BE49-F238E27FC236}">
                <a16:creationId xmlns:a16="http://schemas.microsoft.com/office/drawing/2014/main" id="{82BED8B1-7A96-09A4-7057-E384B9783A58}"/>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AFD0D904-2DE5-49C7-5CD0-E70DDF6C22EC}"/>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9D817C41-795C-26A1-061A-C0BF808FAA3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3200"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BD0823E5-3F9A-F15E-5793-46731802B29B}"/>
              </a:ext>
            </a:extLst>
          </p:cNvPr>
          <p:cNvSpPr txBox="1"/>
          <p:nvPr/>
        </p:nvSpPr>
        <p:spPr>
          <a:xfrm>
            <a:off x="-57023" y="102618"/>
            <a:ext cx="6940423"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Post Sale Discount</a:t>
            </a:r>
          </a:p>
        </p:txBody>
      </p:sp>
      <p:sp>
        <p:nvSpPr>
          <p:cNvPr id="8" name="TextBox 7">
            <a:extLst>
              <a:ext uri="{FF2B5EF4-FFF2-40B4-BE49-F238E27FC236}">
                <a16:creationId xmlns:a16="http://schemas.microsoft.com/office/drawing/2014/main" id="{EB458FFA-FC1A-871B-7E7C-887CF4EA8458}"/>
              </a:ext>
            </a:extLst>
          </p:cNvPr>
          <p:cNvSpPr txBox="1"/>
          <p:nvPr/>
        </p:nvSpPr>
        <p:spPr>
          <a:xfrm>
            <a:off x="3494314" y="1111811"/>
            <a:ext cx="8488581" cy="3554819"/>
          </a:xfrm>
          <a:prstGeom prst="rect">
            <a:avLst/>
          </a:prstGeom>
          <a:noFill/>
        </p:spPr>
        <p:txBody>
          <a:bodyPr wrap="square">
            <a:spAutoFit/>
          </a:bodyPr>
          <a:lstStyle/>
          <a:p>
            <a:pPr algn="just"/>
            <a:r>
              <a:rPr lang="en-US" sz="2500" b="1" dirty="0">
                <a:latin typeface="Cambria" panose="02040503050406030204" pitchFamily="18" charset="0"/>
                <a:ea typeface="Cambria" panose="02040503050406030204" pitchFamily="18" charset="0"/>
                <a:sym typeface="Cambria"/>
              </a:rPr>
              <a:t>Circular 251/8/2025 issued</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sym typeface="Cambria"/>
              </a:rPr>
              <a:t>No GST liability on the post sale discount offered to the dealers by manufacturer.</a:t>
            </a:r>
          </a:p>
          <a:p>
            <a:pPr algn="just"/>
            <a:endParaRPr lang="en-US" sz="2500" dirty="0">
              <a:latin typeface="Cambria" panose="02040503050406030204" pitchFamily="18" charset="0"/>
              <a:ea typeface="Cambria" panose="02040503050406030204" pitchFamily="18" charset="0"/>
              <a:sym typeface="Cambria"/>
            </a:endParaRP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sym typeface="Cambria"/>
              </a:rPr>
              <a:t>If dealer undertakes some specific activities (advertisement, marketing campaign etc.) on the basis of explicit agreement – to be treated as supply of services by dealer and liable to GST</a:t>
            </a:r>
          </a:p>
          <a:p>
            <a:pPr marL="342900" indent="-342900">
              <a:buFont typeface="Arial" panose="020B0604020202020204" pitchFamily="34" charset="0"/>
              <a:buChar char="•"/>
            </a:pPr>
            <a:endParaRPr lang="en-US" sz="2500" dirty="0">
              <a:latin typeface="Cambria" panose="02040503050406030204" pitchFamily="18" charset="0"/>
              <a:ea typeface="Cambria" panose="02040503050406030204" pitchFamily="18" charset="0"/>
              <a:sym typeface="Cambria"/>
            </a:endParaRPr>
          </a:p>
        </p:txBody>
      </p:sp>
    </p:spTree>
    <p:extLst>
      <p:ext uri="{BB962C8B-B14F-4D97-AF65-F5344CB8AC3E}">
        <p14:creationId xmlns:p14="http://schemas.microsoft.com/office/powerpoint/2010/main" val="16194540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38A08-DA01-B3E3-78B8-61ECCE0197F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D0FAFED4-C571-1C6C-0B07-349118F0D9E4}"/>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E0D405E6-D561-D23A-CA59-C56D80B33451}"/>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Existing Law</a:t>
            </a:r>
          </a:p>
        </p:txBody>
      </p:sp>
      <p:sp>
        <p:nvSpPr>
          <p:cNvPr id="15" name="Slide Number Placeholder 13">
            <a:extLst>
              <a:ext uri="{FF2B5EF4-FFF2-40B4-BE49-F238E27FC236}">
                <a16:creationId xmlns:a16="http://schemas.microsoft.com/office/drawing/2014/main" id="{B71B9927-0D89-9A52-B48F-5CF2166638A3}"/>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54</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5461A50A-31F0-9F51-8367-9E03939A6A2D}"/>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EB2FE5A4-6ACF-A5FB-34B0-BCDFF281F923}"/>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CB56E795-3ECC-C51F-22BE-99BB27481C78}"/>
              </a:ext>
            </a:extLst>
          </p:cNvPr>
          <p:cNvSpPr txBox="1"/>
          <p:nvPr/>
        </p:nvSpPr>
        <p:spPr>
          <a:xfrm>
            <a:off x="-57023" y="102618"/>
            <a:ext cx="6940423"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rPr>
              <a:t>Intermediary Services (</a:t>
            </a:r>
            <a:r>
              <a:rPr kumimoji="0" lang="en-US" sz="3200" b="1" i="1"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a:sym typeface="Calibri"/>
              </a:rPr>
              <a:t>PoS</a:t>
            </a:r>
            <a:r>
              <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rPr>
              <a:t> Reform)</a:t>
            </a:r>
          </a:p>
        </p:txBody>
      </p:sp>
      <p:sp>
        <p:nvSpPr>
          <p:cNvPr id="12" name="TextBox 11">
            <a:extLst>
              <a:ext uri="{FF2B5EF4-FFF2-40B4-BE49-F238E27FC236}">
                <a16:creationId xmlns:a16="http://schemas.microsoft.com/office/drawing/2014/main" id="{192A8CC7-0665-86A7-1596-83AA067871C9}"/>
              </a:ext>
            </a:extLst>
          </p:cNvPr>
          <p:cNvSpPr txBox="1"/>
          <p:nvPr/>
        </p:nvSpPr>
        <p:spPr>
          <a:xfrm>
            <a:off x="3413188" y="1026464"/>
            <a:ext cx="8608295" cy="5078313"/>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Existing Law</a:t>
            </a:r>
            <a:endPar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“Intermediary” = broker/agent who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arranges/facilitates</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supply between parties (not supplying on own account). [IGST Act s.2(13)]</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Under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s.13(8)(b) IGST Act</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place of supply = location of supplier (India if intermediary is in India).</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Not in line with global trade practices.</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Result → Supply </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fails export condition</a:t>
            </a: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 Taxable @ 18% even when forex earned.</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7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Outcome → Litigation over definition; Indian businesses relocating abroad; forex &amp; business opportunities lost. </a:t>
            </a:r>
          </a:p>
        </p:txBody>
      </p:sp>
    </p:spTree>
    <p:extLst>
      <p:ext uri="{BB962C8B-B14F-4D97-AF65-F5344CB8AC3E}">
        <p14:creationId xmlns:p14="http://schemas.microsoft.com/office/powerpoint/2010/main" val="25564659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6C12B-4578-CAE8-FB40-5AB86BDC89F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35063EE-E824-D4BF-4688-D51F9D21F82E}"/>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9690CE15-695C-186F-E738-5313EB057DEF}"/>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6AFA1637-E325-DBE8-3F73-97BA684A0B9A}"/>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55</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CC8CAE95-6359-7B0A-0D9C-D1D2E4840D1A}"/>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CF9F7AC3-CF65-B895-13CD-08C1771DE60E}"/>
              </a:ext>
            </a:extLst>
          </p:cNvPr>
          <p:cNvSpPr/>
          <p:nvPr/>
        </p:nvSpPr>
        <p:spPr>
          <a:xfrm>
            <a:off x="0" y="0"/>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FFCC9271-3907-7A8E-5A46-DACEECBD4CEA}"/>
              </a:ext>
            </a:extLst>
          </p:cNvPr>
          <p:cNvSpPr txBox="1"/>
          <p:nvPr/>
        </p:nvSpPr>
        <p:spPr>
          <a:xfrm>
            <a:off x="-57023" y="102618"/>
            <a:ext cx="6940423"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rPr>
              <a:t>Intermediary Services (</a:t>
            </a:r>
            <a:r>
              <a:rPr kumimoji="0" lang="en-US" sz="3200" b="1" i="1"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Calibri"/>
                <a:sym typeface="Calibri"/>
              </a:rPr>
              <a:t>PoS</a:t>
            </a:r>
            <a:r>
              <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rPr>
              <a:t> Reform)</a:t>
            </a:r>
          </a:p>
        </p:txBody>
      </p:sp>
      <p:sp>
        <p:nvSpPr>
          <p:cNvPr id="12" name="TextBox 11">
            <a:extLst>
              <a:ext uri="{FF2B5EF4-FFF2-40B4-BE49-F238E27FC236}">
                <a16:creationId xmlns:a16="http://schemas.microsoft.com/office/drawing/2014/main" id="{10D89304-C5E1-B6EC-40FA-4C1F0DB0E596}"/>
              </a:ext>
            </a:extLst>
          </p:cNvPr>
          <p:cNvSpPr txBox="1"/>
          <p:nvPr/>
        </p:nvSpPr>
        <p:spPr>
          <a:xfrm>
            <a:off x="3413188" y="1102191"/>
            <a:ext cx="8467386" cy="5047536"/>
          </a:xfrm>
          <a:prstGeom prst="rect">
            <a:avLst/>
          </a:prstGeom>
          <a:noFill/>
        </p:spPr>
        <p:txBody>
          <a:bodyPr wrap="square">
            <a:spAutoFit/>
          </a:bodyPr>
          <a:lstStyle/>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Clause 13(8)(b) omitted. </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Act to be modified (</a:t>
            </a:r>
            <a:r>
              <a:rPr kumimoji="0" lang="en-US" sz="23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w.e.f</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Place of supply now =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location of recipient</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(default s.13(2)).</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Indian intermediaries → services to overseas clients qualify as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exports</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(zero-rated).</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Foreign intermediaries → services to Indian clients taxable @18% under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reverse charge</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Analysis (Business Impact)</a:t>
            </a:r>
            <a:endPar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Major relief</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for Indian BPOs, consultants, brokers facilitating cross-border trade.</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Encourages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service exports</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&amp; retention of forex inflows.</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Reduces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litigation</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on “intermediary” classification.</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Aligns Indian GST regime with </a:t>
            </a: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international trade practice</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a:p>
            <a:pPr marL="342900" marR="0" lvl="0" indent="-34290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Import </a:t>
            </a:r>
            <a:r>
              <a:rPr kumimoji="0" lang="en-US" sz="23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of service taxable</a:t>
            </a:r>
          </a:p>
        </p:txBody>
      </p:sp>
    </p:spTree>
    <p:extLst>
      <p:ext uri="{BB962C8B-B14F-4D97-AF65-F5344CB8AC3E}">
        <p14:creationId xmlns:p14="http://schemas.microsoft.com/office/powerpoint/2010/main" val="40439824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6C12B-4578-CAE8-FB40-5AB86BDC89F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35063EE-E824-D4BF-4688-D51F9D21F82E}"/>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6AFA1637-E325-DBE8-3F73-97BA684A0B9A}"/>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CC8CAE95-6359-7B0A-0D9C-D1D2E4840D1A}"/>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CF9F7AC3-CF65-B895-13CD-08C1771DE60E}"/>
              </a:ext>
            </a:extLst>
          </p:cNvPr>
          <p:cNvSpPr/>
          <p:nvPr/>
        </p:nvSpPr>
        <p:spPr>
          <a:xfrm>
            <a:off x="0" y="0"/>
            <a:ext cx="11053482" cy="1066979"/>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3200" b="1">
              <a:effectLst/>
              <a:latin typeface="Cambria" panose="02040503050406030204" pitchFamily="18" charset="0"/>
              <a:ea typeface="Cambria" panose="02040503050406030204" pitchFamily="18" charset="0"/>
              <a:cs typeface="Times New Roman" panose="02020603050405020304" pitchFamily="18" charset="0"/>
            </a:endParaRPr>
          </a:p>
          <a:p>
            <a:pPr>
              <a:defRPr/>
            </a:pPr>
            <a:r>
              <a:rPr lang="en-US" sz="3200" b="1">
                <a:effectLst/>
                <a:latin typeface="Cambria" panose="02040503050406030204" pitchFamily="18" charset="0"/>
                <a:ea typeface="Cambria" panose="02040503050406030204" pitchFamily="18" charset="0"/>
                <a:cs typeface="Times New Roman" panose="02020603050405020304" pitchFamily="18" charset="0"/>
              </a:rPr>
              <a:t>Amendment in GST Act w.e.f. 1.10.25 – Changes effective in Finance Act</a:t>
            </a:r>
            <a:endParaRPr lang="en-IN" sz="3200">
              <a:effectLst/>
              <a:latin typeface="Cambria" panose="02040503050406030204" pitchFamily="18" charset="0"/>
              <a:ea typeface="Cambria" panose="02040503050406030204" pitchFamily="18" charset="0"/>
              <a:cs typeface="Times New Roman" panose="02020603050405020304" pitchFamily="18" charset="0"/>
            </a:endParaRPr>
          </a:p>
          <a:p>
            <a:pPr marL="0" marR="0" lvl="0" indent="0"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4098" name="Picture 2" descr="101st Constitution Amendment Act, 2016 ...">
            <a:extLst>
              <a:ext uri="{FF2B5EF4-FFF2-40B4-BE49-F238E27FC236}">
                <a16:creationId xmlns:a16="http://schemas.microsoft.com/office/drawing/2014/main" id="{8EFF48F7-08B9-4D96-B4C7-84C4B8F22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8329" y="1338943"/>
            <a:ext cx="6188528" cy="296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3045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4BC09-78BF-2F60-368A-620426D092E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07E0B870-4B2B-D0D9-5D99-28C185F0AAB3}"/>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2F63B284-A547-0B2F-7A97-24C17C1D34F2}"/>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B95AB796-3267-27FF-D7B5-2577478FDB06}"/>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57</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B28013C6-82C8-059F-565F-78DCD19460B0}"/>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6EF1E2AF-D2AA-EA01-5837-7699B1F6063B}"/>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0D6928EE-C3C9-BC7C-19C1-5D784ADC2331}"/>
              </a:ext>
            </a:extLst>
          </p:cNvPr>
          <p:cNvSpPr txBox="1"/>
          <p:nvPr/>
        </p:nvSpPr>
        <p:spPr>
          <a:xfrm>
            <a:off x="-57023" y="102618"/>
            <a:ext cx="10931852" cy="646331"/>
          </a:xfrm>
          <a:prstGeom prst="rect">
            <a:avLst/>
          </a:prstGeom>
          <a:noFill/>
        </p:spPr>
        <p:txBody>
          <a:bodyPr wrap="square">
            <a:spAutoFit/>
          </a:bodyPr>
          <a:lstStyle/>
          <a:p>
            <a:pPr lvl="0">
              <a:defRPr/>
            </a:pPr>
            <a:r>
              <a:rPr lang="en-US" sz="3200">
                <a:solidFill>
                  <a:schemeClr val="bg1"/>
                </a:solidFill>
                <a:latin typeface="Cambria" panose="02040503050406030204" pitchFamily="18" charset="0"/>
                <a:ea typeface="Cambria" panose="02040503050406030204" pitchFamily="18" charset="0"/>
              </a:rPr>
              <a:t>Time of supply in respect of Vouchers is being delet</a:t>
            </a:r>
            <a:r>
              <a:rPr lang="en-US" sz="3600">
                <a:solidFill>
                  <a:schemeClr val="bg1"/>
                </a:solidFill>
                <a:latin typeface="Cambria" panose="02040503050406030204" pitchFamily="18" charset="0"/>
                <a:ea typeface="Cambria" panose="02040503050406030204" pitchFamily="18" charset="0"/>
              </a:rPr>
              <a:t>ed </a:t>
            </a:r>
            <a:endParaRPr kumimoji="0" lang="en-US" sz="3600" b="1" i="1" u="none" strike="noStrike" kern="1200" cap="none" spc="0" normalizeH="0" baseline="0" noProof="0">
              <a:ln>
                <a:noFill/>
              </a:ln>
              <a:solidFill>
                <a:schemeClr val="bg1"/>
              </a:solidFill>
              <a:effectLst/>
              <a:uLnTx/>
              <a:uFillTx/>
              <a:latin typeface="Cambria" panose="02040503050406030204" pitchFamily="18" charset="0"/>
              <a:ea typeface="Cambria" panose="02040503050406030204" pitchFamily="18" charset="0"/>
              <a:cs typeface="Calibri"/>
              <a:sym typeface="Calibri"/>
            </a:endParaRPr>
          </a:p>
        </p:txBody>
      </p:sp>
      <p:sp>
        <p:nvSpPr>
          <p:cNvPr id="12" name="TextBox 11">
            <a:extLst>
              <a:ext uri="{FF2B5EF4-FFF2-40B4-BE49-F238E27FC236}">
                <a16:creationId xmlns:a16="http://schemas.microsoft.com/office/drawing/2014/main" id="{16E99DFA-A386-E9E2-A9F0-1AA3468939AA}"/>
              </a:ext>
            </a:extLst>
          </p:cNvPr>
          <p:cNvSpPr txBox="1"/>
          <p:nvPr/>
        </p:nvSpPr>
        <p:spPr>
          <a:xfrm>
            <a:off x="3413188" y="1102191"/>
            <a:ext cx="8467386" cy="4493538"/>
          </a:xfrm>
          <a:prstGeom prst="rect">
            <a:avLst/>
          </a:prstGeom>
          <a:noFill/>
        </p:spPr>
        <p:txBody>
          <a:bodyPr wrap="square">
            <a:spAutoFit/>
          </a:bodyPr>
          <a:lstStyle/>
          <a:p>
            <a:pPr marL="342900"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Section 12(4) and Section 13(4) relating to the time of supply in respect of Vouchers are being deleted.</a:t>
            </a:r>
          </a:p>
          <a:p>
            <a:pPr marL="342900" indent="-342900" algn="just">
              <a:buFont typeface="Arial" panose="020B0604020202020204" pitchFamily="34" charset="0"/>
              <a:buChar char="•"/>
            </a:pPr>
            <a:endParaRPr lang="en-US" sz="2600" i="1"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Circular No. 243/37/2024 clarified that transaction in vouchers is neither a supply of goods nor a supply of services. Therefore, the time of supply of vouchers is not relevant. </a:t>
            </a:r>
          </a:p>
          <a:p>
            <a:pPr marL="342900" indent="-342900" algn="just">
              <a:buFont typeface="Arial" panose="020B0604020202020204" pitchFamily="34" charset="0"/>
              <a:buChar char="•"/>
            </a:pPr>
            <a:endParaRPr lang="en-US" sz="2600" dirty="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US" sz="2600" dirty="0">
                <a:latin typeface="Cambria" panose="02040503050406030204" pitchFamily="18" charset="0"/>
                <a:ea typeface="Cambria" panose="02040503050406030204" pitchFamily="18" charset="0"/>
              </a:rPr>
              <a:t>However, the time of supply of underlying goods and/or services shall be determined as per Section 12 or 13 respectively.</a:t>
            </a:r>
            <a:endParaRPr kumimoji="0" lang="en-US" sz="26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321885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E57D4-7C6E-5DA5-940D-24C8FBBFC836}"/>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095648D5-1E13-C7E2-EB4E-6D8F29AF82E2}"/>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CD94DFE1-AD67-B2C0-0993-5BCE1948CC2D}"/>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CA1C99C3-2A43-94DB-A042-D0FF7A0D31B0}"/>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58</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950748C2-8B77-F8B1-4BF2-236FDB3A9E86}"/>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00318D87-4AF3-B74F-E447-7298A996EE24}"/>
              </a:ext>
            </a:extLst>
          </p:cNvPr>
          <p:cNvSpPr/>
          <p:nvPr/>
        </p:nvSpPr>
        <p:spPr>
          <a:xfrm>
            <a:off x="0" y="-152289"/>
            <a:ext cx="11053482" cy="1501110"/>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50100D12-ECAC-C145-D442-90424B24B0C2}"/>
              </a:ext>
            </a:extLst>
          </p:cNvPr>
          <p:cNvSpPr txBox="1"/>
          <p:nvPr/>
        </p:nvSpPr>
        <p:spPr>
          <a:xfrm>
            <a:off x="-57023" y="52677"/>
            <a:ext cx="11053482" cy="1077218"/>
          </a:xfrm>
          <a:prstGeom prst="rect">
            <a:avLst/>
          </a:prstGeom>
          <a:noFill/>
        </p:spPr>
        <p:txBody>
          <a:bodyPr wrap="square">
            <a:spAutoFit/>
          </a:bodyPr>
          <a:lstStyle/>
          <a:p>
            <a:pPr lvl="0">
              <a:defRPr/>
            </a:pPr>
            <a:r>
              <a:rPr lang="en-US" sz="3200" b="1">
                <a:solidFill>
                  <a:schemeClr val="bg1"/>
                </a:solidFill>
                <a:latin typeface="Cambria" panose="02040503050406030204" pitchFamily="18" charset="0"/>
                <a:ea typeface="Cambria" panose="02040503050406030204" pitchFamily="18" charset="0"/>
              </a:rPr>
              <a:t>Clarification in ITC eligibility of Plant or/and Machinery </a:t>
            </a:r>
            <a:r>
              <a:rPr lang="en-US" sz="3200" b="1" err="1">
                <a:solidFill>
                  <a:schemeClr val="bg1"/>
                </a:solidFill>
                <a:latin typeface="Cambria" panose="02040503050406030204" pitchFamily="18" charset="0"/>
                <a:ea typeface="Cambria" panose="02040503050406030204" pitchFamily="18" charset="0"/>
              </a:rPr>
              <a:t>w.r..t</a:t>
            </a:r>
            <a:r>
              <a:rPr lang="en-US" sz="3200" b="1">
                <a:solidFill>
                  <a:schemeClr val="bg1"/>
                </a:solidFill>
                <a:latin typeface="Cambria" panose="02040503050406030204" pitchFamily="18" charset="0"/>
                <a:ea typeface="Cambria" panose="02040503050406030204" pitchFamily="18" charset="0"/>
              </a:rPr>
              <a:t>. Section 17(5)(d)</a:t>
            </a:r>
            <a:endParaRPr kumimoji="0" lang="en-US" sz="3200" b="1" i="1" u="none" strike="noStrike" kern="1200" cap="none" spc="0" normalizeH="0" baseline="0" noProof="0">
              <a:ln>
                <a:noFill/>
              </a:ln>
              <a:solidFill>
                <a:schemeClr val="bg1"/>
              </a:solidFill>
              <a:effectLst/>
              <a:uLnTx/>
              <a:uFillTx/>
              <a:latin typeface="Cambria" panose="02040503050406030204" pitchFamily="18" charset="0"/>
              <a:ea typeface="Cambria" panose="02040503050406030204" pitchFamily="18" charset="0"/>
              <a:cs typeface="Calibri"/>
              <a:sym typeface="Calibri"/>
            </a:endParaRPr>
          </a:p>
        </p:txBody>
      </p:sp>
      <p:sp>
        <p:nvSpPr>
          <p:cNvPr id="12" name="TextBox 11">
            <a:extLst>
              <a:ext uri="{FF2B5EF4-FFF2-40B4-BE49-F238E27FC236}">
                <a16:creationId xmlns:a16="http://schemas.microsoft.com/office/drawing/2014/main" id="{9A2257D0-CA54-F433-2122-D7293D9523A9}"/>
              </a:ext>
            </a:extLst>
          </p:cNvPr>
          <p:cNvSpPr txBox="1"/>
          <p:nvPr/>
        </p:nvSpPr>
        <p:spPr>
          <a:xfrm>
            <a:off x="3396343" y="1363011"/>
            <a:ext cx="8625140" cy="5632311"/>
          </a:xfrm>
          <a:prstGeom prst="rect">
            <a:avLst/>
          </a:prstGeom>
          <a:noFill/>
        </p:spPr>
        <p:txBody>
          <a:bodyPr wrap="square">
            <a:spAutoFit/>
          </a:bodyPr>
          <a:lstStyle/>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Section 17(5)(d) to be amended to replace the phrase “plant or machinery” with “plant and machinery,” with retrospective effect effective from 1st July, 2017.</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A new Explanation has been inserted to clarify the retrospective effect notwithstanding any judgment, decree, or order from any court. </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The amendment aims to eliminate ambiguity in the interpretation of “plant or machinery”  and to override the Supreme Court landmark judgment in Safari Retreats Pvt. Ltd. &amp; Ors.</a:t>
            </a:r>
          </a:p>
          <a:p>
            <a:endParaRPr lang="en-US" sz="2000" dirty="0">
              <a:latin typeface="Cambria" panose="02040503050406030204" pitchFamily="18" charset="0"/>
              <a:ea typeface="Cambria" panose="02040503050406030204" pitchFamily="18" charset="0"/>
            </a:endParaRPr>
          </a:p>
          <a:p>
            <a:r>
              <a:rPr lang="en-US" sz="2000" b="1" dirty="0">
                <a:latin typeface="Cambria" panose="02040503050406030204" pitchFamily="18" charset="0"/>
                <a:ea typeface="Cambria" panose="02040503050406030204" pitchFamily="18" charset="0"/>
              </a:rPr>
              <a:t>Analysis [Business Impact]</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Businesses that previously claimed ITC on individual components of “plant” or “machinery” based on judicial interpretations may face tax liabilities, reversals, or disputes with tax authorities.</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Companies should conduct an internal review of the ITC availed and the financial impact due to this retrospective change.</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It can also be </a:t>
            </a:r>
            <a:r>
              <a:rPr lang="en-US" sz="2000" dirty="0" err="1">
                <a:latin typeface="Cambria" panose="02040503050406030204" pitchFamily="18" charset="0"/>
                <a:ea typeface="Cambria" panose="02040503050406030204" pitchFamily="18" charset="0"/>
              </a:rPr>
              <a:t>analysed</a:t>
            </a:r>
            <a:r>
              <a:rPr lang="en-US" sz="2000" dirty="0">
                <a:latin typeface="Cambria" panose="02040503050406030204" pitchFamily="18" charset="0"/>
                <a:ea typeface="Cambria" panose="02040503050406030204" pitchFamily="18" charset="0"/>
              </a:rPr>
              <a:t> whether the construction of immovable property is for his own account to fall under Section 17(5) (d) – discussed in safari retreats. </a:t>
            </a:r>
          </a:p>
        </p:txBody>
      </p:sp>
    </p:spTree>
    <p:extLst>
      <p:ext uri="{BB962C8B-B14F-4D97-AF65-F5344CB8AC3E}">
        <p14:creationId xmlns:p14="http://schemas.microsoft.com/office/powerpoint/2010/main" val="2876354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BAD91-9F53-D932-F13D-33693724D6D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B458C618-CE9E-FC11-B713-29FD22C74123}"/>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0CF7CEF0-D776-95C5-E4EB-4F630FD7A644}"/>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ECBFCFFE-83E1-E474-2B55-90EF78053C96}"/>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A793765C-006B-003E-DB06-1A6F5D121C2E}"/>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9DCCB334-A6E1-5335-EA1E-F56E20435665}"/>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643AC540-C15E-E26D-5CC6-2BDB278C1E25}"/>
              </a:ext>
            </a:extLst>
          </p:cNvPr>
          <p:cNvSpPr txBox="1"/>
          <p:nvPr/>
        </p:nvSpPr>
        <p:spPr>
          <a:xfrm>
            <a:off x="-57023" y="102618"/>
            <a:ext cx="10703252" cy="584775"/>
          </a:xfrm>
          <a:prstGeom prst="rect">
            <a:avLst/>
          </a:prstGeom>
          <a:noFill/>
        </p:spPr>
        <p:txBody>
          <a:bodyPr wrap="square">
            <a:spAutoFit/>
          </a:bodyPr>
          <a:lstStyle/>
          <a:p>
            <a:pPr lvl="0">
              <a:defRPr/>
            </a:pPr>
            <a:r>
              <a:rPr lang="en-US" sz="3200" b="1">
                <a:solidFill>
                  <a:schemeClr val="bg1"/>
                </a:solidFill>
                <a:latin typeface="Cambria" panose="02040503050406030204" pitchFamily="18" charset="0"/>
                <a:ea typeface="Cambria" panose="02040503050406030204" pitchFamily="18" charset="0"/>
              </a:rPr>
              <a:t>ITC reversal by the recipient </a:t>
            </a:r>
            <a:r>
              <a:rPr lang="en-US" sz="3200" b="1" err="1">
                <a:solidFill>
                  <a:schemeClr val="bg1"/>
                </a:solidFill>
                <a:latin typeface="Cambria" panose="02040503050406030204" pitchFamily="18" charset="0"/>
                <a:ea typeface="Cambria" panose="02040503050406030204" pitchFamily="18" charset="0"/>
              </a:rPr>
              <a:t>w.r.t.</a:t>
            </a:r>
            <a:r>
              <a:rPr lang="en-US" sz="3200" b="1">
                <a:solidFill>
                  <a:schemeClr val="bg1"/>
                </a:solidFill>
                <a:latin typeface="Cambria" panose="02040503050406030204" pitchFamily="18" charset="0"/>
                <a:ea typeface="Cambria" panose="02040503050406030204" pitchFamily="18" charset="0"/>
              </a:rPr>
              <a:t> credit notes received</a:t>
            </a:r>
            <a:r>
              <a:rPr lang="en-US" sz="3200">
                <a:solidFill>
                  <a:schemeClr val="bg1"/>
                </a:solidFill>
                <a:latin typeface="Cambria" panose="02040503050406030204" pitchFamily="18" charset="0"/>
                <a:ea typeface="Cambria" panose="02040503050406030204" pitchFamily="18" charset="0"/>
              </a:rPr>
              <a:t> </a:t>
            </a:r>
            <a:endParaRPr kumimoji="0" lang="en-US" sz="3200" b="1" i="1" u="none" strike="noStrike" kern="1200" cap="none" spc="0" normalizeH="0" baseline="0" noProof="0">
              <a:ln>
                <a:noFill/>
              </a:ln>
              <a:solidFill>
                <a:schemeClr val="bg1"/>
              </a:solidFill>
              <a:effectLst/>
              <a:uLnTx/>
              <a:uFillTx/>
              <a:latin typeface="Cambria" panose="02040503050406030204" pitchFamily="18" charset="0"/>
              <a:ea typeface="Cambria" panose="02040503050406030204" pitchFamily="18" charset="0"/>
              <a:cs typeface="Calibri"/>
              <a:sym typeface="Calibri"/>
            </a:endParaRPr>
          </a:p>
        </p:txBody>
      </p:sp>
      <p:sp>
        <p:nvSpPr>
          <p:cNvPr id="12" name="TextBox 11">
            <a:extLst>
              <a:ext uri="{FF2B5EF4-FFF2-40B4-BE49-F238E27FC236}">
                <a16:creationId xmlns:a16="http://schemas.microsoft.com/office/drawing/2014/main" id="{AE08562E-A359-2A88-2D91-F8DEAFB1A6C5}"/>
              </a:ext>
            </a:extLst>
          </p:cNvPr>
          <p:cNvSpPr txBox="1"/>
          <p:nvPr/>
        </p:nvSpPr>
        <p:spPr>
          <a:xfrm>
            <a:off x="3369736" y="941293"/>
            <a:ext cx="8467386" cy="5940088"/>
          </a:xfrm>
          <a:prstGeom prst="rect">
            <a:avLst/>
          </a:prstGeom>
          <a:noFill/>
        </p:spPr>
        <p:txBody>
          <a:bodyPr wrap="square">
            <a:spAutoFit/>
          </a:bodyPr>
          <a:lstStyle/>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A supplier can reduce their output tax liability through a credit note only if </a:t>
            </a:r>
          </a:p>
          <a:p>
            <a:pPr marL="800100" lvl="1" indent="-342900" algn="just">
              <a:buFont typeface="Wingdings" panose="05000000000000000000" pitchFamily="2" charset="2"/>
              <a:buChar char="Ø"/>
            </a:pPr>
            <a:r>
              <a:rPr lang="en-US" sz="2000" dirty="0">
                <a:latin typeface="Cambria" panose="02040503050406030204" pitchFamily="18" charset="0"/>
                <a:ea typeface="Cambria" panose="02040503050406030204" pitchFamily="18" charset="0"/>
              </a:rPr>
              <a:t>The recipient has reversed the ITC availed at the time of original supply, in case of registered persons, and</a:t>
            </a:r>
          </a:p>
          <a:p>
            <a:pPr marL="800100" lvl="1" indent="-342900" algn="just">
              <a:buFont typeface="Wingdings" panose="05000000000000000000" pitchFamily="2" charset="2"/>
              <a:buChar char="Ø"/>
            </a:pPr>
            <a:r>
              <a:rPr lang="en-US" sz="2000" dirty="0">
                <a:latin typeface="Cambria" panose="02040503050406030204" pitchFamily="18" charset="0"/>
                <a:ea typeface="Cambria" panose="02040503050406030204" pitchFamily="18" charset="0"/>
              </a:rPr>
              <a:t>The tax incidence has not been passed on to another person, in other cases (i.e., ensuring no unjust enrichment) </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The provision aims to prevent businesses from unfairly benefiting from credit note adjustments without a corresponding ITC reversal by the recipient. </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In IMS, the recipient should accept or reject the credit note, but not pending. </a:t>
            </a:r>
          </a:p>
          <a:p>
            <a:pPr marL="342900" indent="-342900" algn="just">
              <a:buFont typeface="Arial" panose="020B0604020202020204" pitchFamily="34" charset="0"/>
              <a:buChar char="•"/>
            </a:pPr>
            <a:endParaRPr lang="en-US" sz="2000" dirty="0">
              <a:latin typeface="Cambria" panose="02040503050406030204" pitchFamily="18" charset="0"/>
              <a:ea typeface="Cambria" panose="02040503050406030204" pitchFamily="18" charset="0"/>
            </a:endParaRPr>
          </a:p>
          <a:p>
            <a:pPr algn="just"/>
            <a:r>
              <a:rPr lang="en-US" sz="2000" b="1" dirty="0">
                <a:latin typeface="Cambria" panose="02040503050406030204" pitchFamily="18" charset="0"/>
                <a:ea typeface="Cambria" panose="02040503050406030204" pitchFamily="18" charset="0"/>
              </a:rPr>
              <a:t>Analysis [Business Impact]</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Agreement with customers should include an ITC reversal clause that aligns with the amendment.</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Suppliers must ensure that recipients have reversed the availed ITC before reducing their output tax liability.</a:t>
            </a:r>
          </a:p>
          <a:p>
            <a:pPr marL="342900"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Obtain a CA certificate or declarations from the recipient wherever it is possible in similar lines with Circular 212/6/2024-GST.</a:t>
            </a:r>
          </a:p>
        </p:txBody>
      </p:sp>
    </p:spTree>
    <p:extLst>
      <p:ext uri="{BB962C8B-B14F-4D97-AF65-F5344CB8AC3E}">
        <p14:creationId xmlns:p14="http://schemas.microsoft.com/office/powerpoint/2010/main" val="2518932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63C53-2E93-2302-3127-71795F40BDB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42CCA7A-3466-5533-A0FA-6D9382A8DEBD}"/>
              </a:ext>
            </a:extLst>
          </p:cNvPr>
          <p:cNvSpPr>
            <a:spLocks noGrp="1"/>
          </p:cNvSpPr>
          <p:nvPr>
            <p:ph type="body" sz="quarter" idx="27"/>
          </p:nvPr>
        </p:nvSpPr>
        <p:spPr>
          <a:xfrm>
            <a:off x="5049936" y="1066979"/>
            <a:ext cx="5162709" cy="420683"/>
          </a:xfrm>
        </p:spPr>
        <p:txBody>
          <a:bodyPr/>
          <a:lstStyle/>
          <a:p>
            <a:r>
              <a:rPr lang="en-US"/>
              <a:t>ROI</a:t>
            </a:r>
          </a:p>
        </p:txBody>
      </p:sp>
      <p:sp>
        <p:nvSpPr>
          <p:cNvPr id="15" name="Slide Number Placeholder 13">
            <a:extLst>
              <a:ext uri="{FF2B5EF4-FFF2-40B4-BE49-F238E27FC236}">
                <a16:creationId xmlns:a16="http://schemas.microsoft.com/office/drawing/2014/main" id="{EC749C3B-1F9B-09CB-E7C9-71669DAAB647}"/>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altLang="zh-CN" sz="1200" b="0" i="0" u="none" strike="noStrike" kern="1200" cap="none" spc="0" normalizeH="0" baseline="0" noProof="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80841CA-75BE-B338-3F57-5F001BDBB376}"/>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747492EC-BA09-CB8B-572B-CCFAB071FF60}"/>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latin typeface="Cambria" panose="02040503050406030204" pitchFamily="18" charset="0"/>
              <a:ea typeface="Cambria" panose="02040503050406030204" pitchFamily="18" charset="0"/>
            </a:endParaRPr>
          </a:p>
          <a:p>
            <a:r>
              <a:rPr lang="en-US" sz="3200">
                <a:solidFill>
                  <a:schemeClr val="bg1"/>
                </a:solidFill>
                <a:latin typeface="Cambria" panose="02040503050406030204" pitchFamily="18" charset="0"/>
                <a:ea typeface="Cambria" panose="02040503050406030204" pitchFamily="18" charset="0"/>
              </a:rPr>
              <a:t>Impact on various sectors</a:t>
            </a:r>
          </a:p>
          <a:p>
            <a:endParaRPr lang="en-IN" sz="3200">
              <a:latin typeface="Cambria" panose="02040503050406030204" pitchFamily="18" charset="0"/>
              <a:ea typeface="Cambria" panose="02040503050406030204" pitchFamily="18" charset="0"/>
            </a:endParaRPr>
          </a:p>
        </p:txBody>
      </p:sp>
      <p:pic>
        <p:nvPicPr>
          <p:cNvPr id="11" name="Picture 2" descr="Impact of GST on Various Sectors - Tax ...">
            <a:extLst>
              <a:ext uri="{FF2B5EF4-FFF2-40B4-BE49-F238E27FC236}">
                <a16:creationId xmlns:a16="http://schemas.microsoft.com/office/drawing/2014/main" id="{25473D08-4FED-409B-90B0-AFCF11668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8155" y="1338943"/>
            <a:ext cx="6488701" cy="351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3413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D585A-A898-0DAC-B416-14870177C91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B078ABE-416C-8271-E7BE-062BA28755BB}"/>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B3AEDD64-CC6C-39AB-1D0C-F614F9B05B6B}"/>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138AA123-92CC-6107-ADFA-AA19C996AD00}"/>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CAB2A6EE-931F-7660-09E4-F9427945D112}"/>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F2922CAF-C1D6-B7BF-B743-B3D868398BBA}"/>
              </a:ext>
            </a:extLst>
          </p:cNvPr>
          <p:cNvSpPr/>
          <p:nvPr/>
        </p:nvSpPr>
        <p:spPr>
          <a:xfrm>
            <a:off x="1" y="-13448"/>
            <a:ext cx="11053482" cy="1298726"/>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2A2924F6-625D-E52E-1B86-8ED0347D50A0}"/>
              </a:ext>
            </a:extLst>
          </p:cNvPr>
          <p:cNvSpPr txBox="1"/>
          <p:nvPr/>
        </p:nvSpPr>
        <p:spPr>
          <a:xfrm>
            <a:off x="-57023" y="102618"/>
            <a:ext cx="10425666" cy="1569660"/>
          </a:xfrm>
          <a:prstGeom prst="rect">
            <a:avLst/>
          </a:prstGeom>
          <a:noFill/>
        </p:spPr>
        <p:txBody>
          <a:bodyPr wrap="square">
            <a:spAutoFit/>
          </a:bodyPr>
          <a:lstStyle/>
          <a:p>
            <a:pPr lvl="0">
              <a:defRPr/>
            </a:pPr>
            <a:r>
              <a:rPr lang="en-US" sz="3200" b="1">
                <a:solidFill>
                  <a:schemeClr val="bg1"/>
                </a:solidFill>
                <a:latin typeface="Cambria" panose="02040503050406030204" pitchFamily="18" charset="0"/>
                <a:ea typeface="Cambria" panose="02040503050406030204" pitchFamily="18" charset="0"/>
              </a:rPr>
              <a:t>Amendments in Sections 38 &amp; 39 to make it more practical and inclusive</a:t>
            </a:r>
            <a:r>
              <a:rPr lang="en-US" sz="3200">
                <a:solidFill>
                  <a:schemeClr val="bg1"/>
                </a:solidFill>
                <a:latin typeface="Cambria" panose="02040503050406030204" pitchFamily="18" charset="0"/>
                <a:ea typeface="Cambria" panose="02040503050406030204" pitchFamily="18" charset="0"/>
              </a:rPr>
              <a:t> </a:t>
            </a:r>
            <a:br>
              <a:rPr lang="en-US" dirty="0"/>
            </a:br>
            <a:endParaRPr kumimoji="0" lang="en-US" sz="3200" b="1"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a:sym typeface="Calibri"/>
            </a:endParaRPr>
          </a:p>
        </p:txBody>
      </p:sp>
      <p:sp>
        <p:nvSpPr>
          <p:cNvPr id="12" name="TextBox 11">
            <a:extLst>
              <a:ext uri="{FF2B5EF4-FFF2-40B4-BE49-F238E27FC236}">
                <a16:creationId xmlns:a16="http://schemas.microsoft.com/office/drawing/2014/main" id="{4E1D1D0E-B11A-072A-BF8E-F1BA1CFC272E}"/>
              </a:ext>
            </a:extLst>
          </p:cNvPr>
          <p:cNvSpPr txBox="1"/>
          <p:nvPr/>
        </p:nvSpPr>
        <p:spPr>
          <a:xfrm>
            <a:off x="3498446" y="1450326"/>
            <a:ext cx="8608295" cy="4708981"/>
          </a:xfrm>
          <a:prstGeom prst="rect">
            <a:avLst/>
          </a:prstGeom>
          <a:noFill/>
        </p:spPr>
        <p:txBody>
          <a:bodyPr wrap="square">
            <a:spAutoFit/>
          </a:bodyPr>
          <a:lstStyle/>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From October 2024, IMS has been implemented in the GST portal where the recipient is allowed to take action on invoices uploaded by the supplier. It is not an auto-generated statement but a regenerated statement by the recipient. To align GST law with this operational shift, suitable amendments are made.</a:t>
            </a:r>
          </a:p>
          <a:p>
            <a:pPr marL="342900" indent="-342900" algn="just">
              <a:buFont typeface="Arial" panose="020B0604020202020204" pitchFamily="34" charset="0"/>
              <a:buChar char="•"/>
            </a:pPr>
            <a:endParaRPr lang="en-US" sz="2500" dirty="0">
              <a:latin typeface="Cambria" panose="02040503050406030204" pitchFamily="18" charset="0"/>
              <a:ea typeface="Cambria" panose="02040503050406030204" pitchFamily="18" charset="0"/>
            </a:endParaRPr>
          </a:p>
          <a:p>
            <a:pPr algn="just"/>
            <a:r>
              <a:rPr lang="en-US" sz="2500" b="1" dirty="0">
                <a:latin typeface="Cambria" panose="02040503050406030204" pitchFamily="18" charset="0"/>
                <a:ea typeface="Cambria" panose="02040503050406030204" pitchFamily="18" charset="0"/>
              </a:rPr>
              <a:t>Analysis [Business Impact]</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Businesses must ensure they reconcile ITC through the IMS mechanism and generate GSTR- 2B. </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Proper communications with the supplier to upload the details correctly in GSTR-1</a:t>
            </a:r>
            <a:r>
              <a:rPr lang="en-US" sz="2500" i="1"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38987891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E9BB6-0301-FDE0-6BBB-9B9EE5CBEC9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0A9E70C-ECE4-F02A-FB57-6B43042572AF}"/>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920BAA14-A45B-4594-E206-E1FB5BBA0E14}"/>
              </a:ext>
            </a:extLst>
          </p:cNvPr>
          <p:cNvSpPr>
            <a:spLocks noGrp="1"/>
          </p:cNvSpPr>
          <p:nvPr>
            <p:ph type="title"/>
          </p:nvPr>
        </p:nvSpPr>
        <p:spPr>
          <a:xfrm>
            <a:off x="0" y="1601615"/>
            <a:ext cx="3240803" cy="565882"/>
          </a:xfrm>
          <a:solidFill>
            <a:schemeClr val="accent1">
              <a:lumMod val="75000"/>
            </a:schemeClr>
          </a:solidFill>
        </p:spPr>
        <p:txBody>
          <a:bodyPr/>
          <a:lstStyle/>
          <a:p>
            <a:r>
              <a:rPr lang="en-US" sz="2800" b="1" dirty="0">
                <a:solidFill>
                  <a:schemeClr val="bg1"/>
                </a:solidFill>
                <a:latin typeface="Cambria" panose="02040503050406030204" pitchFamily="18" charset="0"/>
                <a:ea typeface="Cambria" panose="02040503050406030204" pitchFamily="18" charset="0"/>
              </a:rPr>
              <a:t>Change &amp; Impact</a:t>
            </a:r>
          </a:p>
        </p:txBody>
      </p:sp>
      <p:sp>
        <p:nvSpPr>
          <p:cNvPr id="15" name="Slide Number Placeholder 13">
            <a:extLst>
              <a:ext uri="{FF2B5EF4-FFF2-40B4-BE49-F238E27FC236}">
                <a16:creationId xmlns:a16="http://schemas.microsoft.com/office/drawing/2014/main" id="{6D5D6F6C-B114-5D09-926C-4700FA5283E4}"/>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等线" panose="02010600030101010101" pitchFamily="2"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等线" panose="02010600030101010101" pitchFamily="2" charset="-122"/>
              <a:cs typeface="+mn-cs"/>
            </a:endParaRPr>
          </a:p>
        </p:txBody>
      </p:sp>
      <p:sp>
        <p:nvSpPr>
          <p:cNvPr id="2" name="Rectangle 1">
            <a:extLst>
              <a:ext uri="{FF2B5EF4-FFF2-40B4-BE49-F238E27FC236}">
                <a16:creationId xmlns:a16="http://schemas.microsoft.com/office/drawing/2014/main" id="{17955E2C-E95A-FCD3-3B34-D63D42FF2C1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angle 1">
            <a:extLst>
              <a:ext uri="{FF2B5EF4-FFF2-40B4-BE49-F238E27FC236}">
                <a16:creationId xmlns:a16="http://schemas.microsoft.com/office/drawing/2014/main" id="{CFFD19BE-2877-AF80-4429-CE090B6F46A7}"/>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IN" sz="32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TextBox 4">
            <a:extLst>
              <a:ext uri="{FF2B5EF4-FFF2-40B4-BE49-F238E27FC236}">
                <a16:creationId xmlns:a16="http://schemas.microsoft.com/office/drawing/2014/main" id="{FD77FC03-5EA8-3AF7-9039-3A6F93CCD60B}"/>
              </a:ext>
            </a:extLst>
          </p:cNvPr>
          <p:cNvSpPr txBox="1"/>
          <p:nvPr/>
        </p:nvSpPr>
        <p:spPr>
          <a:xfrm>
            <a:off x="-57024" y="102618"/>
            <a:ext cx="10686923" cy="584775"/>
          </a:xfrm>
          <a:prstGeom prst="rect">
            <a:avLst/>
          </a:prstGeom>
          <a:noFill/>
        </p:spPr>
        <p:txBody>
          <a:bodyPr wrap="square">
            <a:spAutoFit/>
          </a:bodyPr>
          <a:lstStyle/>
          <a:p>
            <a:pPr lvl="0">
              <a:defRPr/>
            </a:pPr>
            <a:r>
              <a:rPr lang="en-US" sz="3200" b="1">
                <a:solidFill>
                  <a:schemeClr val="bg1"/>
                </a:solidFill>
                <a:latin typeface="Cambria" panose="02040503050406030204" pitchFamily="18" charset="0"/>
                <a:ea typeface="Cambria" panose="02040503050406030204" pitchFamily="18" charset="0"/>
              </a:rPr>
              <a:t>Pre-deposit for filing appeals against penalty orders</a:t>
            </a:r>
            <a:r>
              <a:rPr lang="en-US" sz="3200">
                <a:solidFill>
                  <a:schemeClr val="bg1"/>
                </a:solidFill>
                <a:latin typeface="Cambria" panose="02040503050406030204" pitchFamily="18" charset="0"/>
                <a:ea typeface="Cambria" panose="02040503050406030204" pitchFamily="18" charset="0"/>
              </a:rPr>
              <a:t> </a:t>
            </a:r>
            <a:endParaRPr kumimoji="0" lang="en-US" sz="3200" b="1" i="1" u="none" strike="noStrike" kern="1200" cap="none" spc="0" normalizeH="0" baseline="0" noProof="0">
              <a:ln>
                <a:noFill/>
              </a:ln>
              <a:solidFill>
                <a:schemeClr val="bg1"/>
              </a:solidFill>
              <a:effectLst/>
              <a:uLnTx/>
              <a:uFillTx/>
              <a:latin typeface="Cambria" panose="02040503050406030204" pitchFamily="18" charset="0"/>
              <a:ea typeface="Cambria" panose="02040503050406030204" pitchFamily="18" charset="0"/>
              <a:cs typeface="Calibri"/>
              <a:sym typeface="Calibri"/>
            </a:endParaRPr>
          </a:p>
        </p:txBody>
      </p:sp>
      <p:sp>
        <p:nvSpPr>
          <p:cNvPr id="12" name="TextBox 11">
            <a:extLst>
              <a:ext uri="{FF2B5EF4-FFF2-40B4-BE49-F238E27FC236}">
                <a16:creationId xmlns:a16="http://schemas.microsoft.com/office/drawing/2014/main" id="{3549177E-901C-C11A-5CB5-923EEC21AB8B}"/>
              </a:ext>
            </a:extLst>
          </p:cNvPr>
          <p:cNvSpPr txBox="1"/>
          <p:nvPr/>
        </p:nvSpPr>
        <p:spPr>
          <a:xfrm>
            <a:off x="3380014" y="1102191"/>
            <a:ext cx="8500560" cy="5093702"/>
          </a:xfrm>
          <a:prstGeom prst="rect">
            <a:avLst/>
          </a:prstGeom>
          <a:noFill/>
        </p:spPr>
        <p:txBody>
          <a:bodyPr wrap="square">
            <a:spAutoFit/>
          </a:bodyPr>
          <a:lstStyle/>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Pre-deposit requirement extended to cases involving only a penalty demand.</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Reduction of the pre-deposit amount from 25% to 10% in case order issued under Section 129.</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A new proviso to Section 112(8) is inserted providing for payment of pre-deposit at 10% for filing appeals before Appellate Tribunal in cases involving only demand of penalty.</a:t>
            </a:r>
          </a:p>
          <a:p>
            <a:pPr algn="just"/>
            <a:endParaRPr lang="en-US" sz="2500" dirty="0">
              <a:latin typeface="Cambria" panose="02040503050406030204" pitchFamily="18" charset="0"/>
              <a:ea typeface="Cambria" panose="02040503050406030204" pitchFamily="18" charset="0"/>
            </a:endParaRPr>
          </a:p>
          <a:p>
            <a:pPr algn="just"/>
            <a:r>
              <a:rPr lang="en-US" sz="2500" b="1" dirty="0">
                <a:latin typeface="Cambria" panose="02040503050406030204" pitchFamily="18" charset="0"/>
                <a:ea typeface="Cambria" panose="02040503050406030204" pitchFamily="18" charset="0"/>
              </a:rPr>
              <a:t>Analysis [Business Impact]</a:t>
            </a:r>
          </a:p>
          <a:p>
            <a:pPr marL="342900" indent="-342900" algn="just">
              <a:buFont typeface="Arial" panose="020B0604020202020204" pitchFamily="34" charset="0"/>
              <a:buChar char="•"/>
            </a:pPr>
            <a:r>
              <a:rPr lang="en-US" sz="2500" dirty="0">
                <a:latin typeface="Cambria" panose="02040503050406030204" pitchFamily="18" charset="0"/>
                <a:ea typeface="Cambria" panose="02040503050406030204" pitchFamily="18" charset="0"/>
              </a:rPr>
              <a:t>Businesses should await government clarification on past and ongoing cases involving only penalty demand to determine whether the 10% pre-deposit applies. </a:t>
            </a:r>
          </a:p>
        </p:txBody>
      </p:sp>
    </p:spTree>
    <p:extLst>
      <p:ext uri="{BB962C8B-B14F-4D97-AF65-F5344CB8AC3E}">
        <p14:creationId xmlns:p14="http://schemas.microsoft.com/office/powerpoint/2010/main" val="26381189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683632" y="979330"/>
            <a:ext cx="8503545" cy="4451438"/>
          </a:xfrm>
          <a:prstGeom prst="rect">
            <a:avLst/>
          </a:prstGeom>
        </p:spPr>
        <p:txBody>
          <a:bodyPr vert="horz" wrap="square" lIns="0" tIns="17362" rIns="0" bIns="0" rtlCol="0">
            <a:spAutoFit/>
          </a:bodyPr>
          <a:lstStyle/>
          <a:p>
            <a:pPr marL="14468">
              <a:spcBef>
                <a:spcPts val="137"/>
              </a:spcBef>
            </a:pPr>
            <a:r>
              <a:rPr lang="en-IN" sz="5696" b="1" spc="-142" dirty="0">
                <a:solidFill>
                  <a:srgbClr val="0070C0"/>
                </a:solidFill>
                <a:latin typeface="Cambria" panose="02040503050406030204" pitchFamily="18" charset="0"/>
                <a:ea typeface="Cambria" panose="02040503050406030204" pitchFamily="18" charset="0"/>
                <a:cs typeface="Roboto"/>
              </a:rPr>
              <a:t>Thank You!!!</a:t>
            </a:r>
          </a:p>
          <a:p>
            <a:pPr marL="14468">
              <a:spcBef>
                <a:spcPts val="137"/>
              </a:spcBef>
            </a:pPr>
            <a:endParaRPr lang="en-IN" sz="5696" spc="-142" dirty="0">
              <a:latin typeface="Cambria" panose="02040503050406030204" pitchFamily="18" charset="0"/>
              <a:ea typeface="Cambria" panose="02040503050406030204" pitchFamily="18" charset="0"/>
              <a:cs typeface="Roboto"/>
            </a:endParaRPr>
          </a:p>
          <a:p>
            <a:pPr marL="14468">
              <a:spcBef>
                <a:spcPts val="137"/>
              </a:spcBef>
            </a:pPr>
            <a:r>
              <a:rPr lang="en-IN" sz="5696" spc="-142" dirty="0">
                <a:latin typeface="Cambria" panose="02040503050406030204" pitchFamily="18" charset="0"/>
                <a:ea typeface="Cambria" panose="02040503050406030204" pitchFamily="18" charset="0"/>
                <a:cs typeface="Roboto"/>
              </a:rPr>
              <a:t>Email queries/feedback - </a:t>
            </a:r>
          </a:p>
          <a:p>
            <a:pPr marL="14468">
              <a:spcBef>
                <a:spcPts val="137"/>
              </a:spcBef>
            </a:pPr>
            <a:r>
              <a:rPr lang="en-IN" sz="5696" spc="-142" dirty="0">
                <a:latin typeface="Cambria" panose="02040503050406030204" pitchFamily="18" charset="0"/>
                <a:ea typeface="Cambria" panose="02040503050406030204" pitchFamily="18" charset="0"/>
                <a:cs typeface="Roboto"/>
                <a:hlinkClick r:id="rId2"/>
              </a:rPr>
              <a:t>ashish@hnaindia.com</a:t>
            </a:r>
            <a:endParaRPr lang="en-IN" sz="5696" spc="-142" dirty="0">
              <a:latin typeface="Cambria" panose="02040503050406030204" pitchFamily="18" charset="0"/>
              <a:ea typeface="Cambria" panose="02040503050406030204" pitchFamily="18" charset="0"/>
              <a:cs typeface="Roboto"/>
            </a:endParaRPr>
          </a:p>
          <a:p>
            <a:pPr marL="14468">
              <a:spcBef>
                <a:spcPts val="137"/>
              </a:spcBef>
            </a:pPr>
            <a:r>
              <a:rPr lang="en-IN" sz="5696" spc="-142" dirty="0">
                <a:latin typeface="Cambria" panose="02040503050406030204" pitchFamily="18" charset="0"/>
                <a:ea typeface="Cambria" panose="02040503050406030204" pitchFamily="18" charset="0"/>
                <a:cs typeface="Roboto"/>
              </a:rPr>
              <a:t>8510950400 </a:t>
            </a:r>
            <a:endParaRPr lang="en-IN" sz="5696" spc="-108" dirty="0">
              <a:latin typeface="Cambria" panose="02040503050406030204" pitchFamily="18" charset="0"/>
              <a:ea typeface="Cambria" panose="02040503050406030204" pitchFamily="18" charset="0"/>
              <a:cs typeface="Roboto"/>
            </a:endParaRPr>
          </a:p>
        </p:txBody>
      </p:sp>
      <p:pic>
        <p:nvPicPr>
          <p:cNvPr id="6" name="object 6"/>
          <p:cNvPicPr/>
          <p:nvPr/>
        </p:nvPicPr>
        <p:blipFill>
          <a:blip r:embed="rId3" cstate="print"/>
          <a:stretch>
            <a:fillRect/>
          </a:stretch>
        </p:blipFill>
        <p:spPr>
          <a:xfrm>
            <a:off x="4823" y="3964712"/>
            <a:ext cx="3141627" cy="2890574"/>
          </a:xfrm>
          <a:prstGeom prst="rect">
            <a:avLst/>
          </a:prstGeom>
        </p:spPr>
      </p:pic>
    </p:spTree>
    <p:extLst>
      <p:ext uri="{BB962C8B-B14F-4D97-AF65-F5344CB8AC3E}">
        <p14:creationId xmlns:p14="http://schemas.microsoft.com/office/powerpoint/2010/main" val="3524763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09077-6013-D577-9CD5-82E22EF32F3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E21C4918-D049-5398-7E26-ED810A78339D}"/>
              </a:ext>
            </a:extLst>
          </p:cNvPr>
          <p:cNvSpPr>
            <a:spLocks noGrp="1"/>
          </p:cNvSpPr>
          <p:nvPr>
            <p:ph type="body" sz="quarter" idx="27"/>
          </p:nvPr>
        </p:nvSpPr>
        <p:spPr>
          <a:xfrm>
            <a:off x="5049936" y="1066979"/>
            <a:ext cx="5162709" cy="420683"/>
          </a:xfrm>
        </p:spPr>
        <p:txBody>
          <a:bodyPr/>
          <a:lstStyle/>
          <a:p>
            <a:r>
              <a:rPr lang="en-US" dirty="0"/>
              <a:t>ROI</a:t>
            </a:r>
          </a:p>
        </p:txBody>
      </p:sp>
      <p:sp>
        <p:nvSpPr>
          <p:cNvPr id="3" name="Title 2">
            <a:extLst>
              <a:ext uri="{FF2B5EF4-FFF2-40B4-BE49-F238E27FC236}">
                <a16:creationId xmlns:a16="http://schemas.microsoft.com/office/drawing/2014/main" id="{0A3F19D0-1E61-FCB2-CE03-9992622486E6}"/>
              </a:ext>
            </a:extLst>
          </p:cNvPr>
          <p:cNvSpPr>
            <a:spLocks noGrp="1"/>
          </p:cNvSpPr>
          <p:nvPr>
            <p:ph type="title"/>
          </p:nvPr>
        </p:nvSpPr>
        <p:spPr>
          <a:xfrm>
            <a:off x="0" y="1601615"/>
            <a:ext cx="3240803" cy="954740"/>
          </a:xfrm>
          <a:solidFill>
            <a:schemeClr val="accent1">
              <a:lumMod val="75000"/>
            </a:schemeClr>
          </a:solidFill>
        </p:spPr>
        <p:txBody>
          <a:bodyPr/>
          <a:lstStyle/>
          <a:p>
            <a:r>
              <a:rPr lang="en-US" sz="2800" dirty="0">
                <a:solidFill>
                  <a:schemeClr val="bg1"/>
                </a:solidFill>
                <a:latin typeface="Cambria" panose="02040503050406030204" pitchFamily="18" charset="0"/>
                <a:ea typeface="Cambria" panose="02040503050406030204" pitchFamily="18" charset="0"/>
              </a:rPr>
              <a:t>Existing vs GST 2.0 Changes</a:t>
            </a:r>
          </a:p>
        </p:txBody>
      </p:sp>
      <p:sp>
        <p:nvSpPr>
          <p:cNvPr id="15" name="Slide Number Placeholder 13">
            <a:extLst>
              <a:ext uri="{FF2B5EF4-FFF2-40B4-BE49-F238E27FC236}">
                <a16:creationId xmlns:a16="http://schemas.microsoft.com/office/drawing/2014/main" id="{33CDC4B8-09AE-F8AD-E055-01C4E303ADBF}"/>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79328F33-471B-D43A-B987-0E9DD9013AFC}"/>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9BE4336D-A2F2-332B-77E5-59AF70B9372E}"/>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E247F96-B93C-1C68-3E87-F95A61B8C08F}"/>
              </a:ext>
            </a:extLst>
          </p:cNvPr>
          <p:cNvSpPr txBox="1"/>
          <p:nvPr/>
        </p:nvSpPr>
        <p:spPr>
          <a:xfrm>
            <a:off x="-1938"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Pharma sector</a:t>
            </a:r>
          </a:p>
        </p:txBody>
      </p:sp>
      <p:graphicFrame>
        <p:nvGraphicFramePr>
          <p:cNvPr id="6" name="Table 5">
            <a:extLst>
              <a:ext uri="{FF2B5EF4-FFF2-40B4-BE49-F238E27FC236}">
                <a16:creationId xmlns:a16="http://schemas.microsoft.com/office/drawing/2014/main" id="{7D31C476-DC61-1FCE-D544-8A8CF99C48F6}"/>
              </a:ext>
            </a:extLst>
          </p:cNvPr>
          <p:cNvGraphicFramePr>
            <a:graphicFrameLocks noGrp="1"/>
          </p:cNvGraphicFramePr>
          <p:nvPr>
            <p:extLst>
              <p:ext uri="{D42A27DB-BD31-4B8C-83A1-F6EECF244321}">
                <p14:modId xmlns:p14="http://schemas.microsoft.com/office/powerpoint/2010/main" val="3564754743"/>
              </p:ext>
            </p:extLst>
          </p:nvPr>
        </p:nvGraphicFramePr>
        <p:xfrm>
          <a:off x="3843420" y="987693"/>
          <a:ext cx="8127999" cy="5794582"/>
        </p:xfrm>
        <a:graphic>
          <a:graphicData uri="http://schemas.openxmlformats.org/drawingml/2006/table">
            <a:tbl>
              <a:tblPr firstRow="1" bandRow="1">
                <a:tableStyleId>{5C22544A-7EE6-4342-B048-85BDC9FD1C3A}</a:tableStyleId>
              </a:tblPr>
              <a:tblGrid>
                <a:gridCol w="5336209">
                  <a:extLst>
                    <a:ext uri="{9D8B030D-6E8A-4147-A177-3AD203B41FA5}">
                      <a16:colId xmlns:a16="http://schemas.microsoft.com/office/drawing/2014/main" val="3788757049"/>
                    </a:ext>
                  </a:extLst>
                </a:gridCol>
                <a:gridCol w="1382486">
                  <a:extLst>
                    <a:ext uri="{9D8B030D-6E8A-4147-A177-3AD203B41FA5}">
                      <a16:colId xmlns:a16="http://schemas.microsoft.com/office/drawing/2014/main" val="1506535965"/>
                    </a:ext>
                  </a:extLst>
                </a:gridCol>
                <a:gridCol w="1409304">
                  <a:extLst>
                    <a:ext uri="{9D8B030D-6E8A-4147-A177-3AD203B41FA5}">
                      <a16:colId xmlns:a16="http://schemas.microsoft.com/office/drawing/2014/main" val="3870258445"/>
                    </a:ext>
                  </a:extLst>
                </a:gridCol>
              </a:tblGrid>
              <a:tr h="369714">
                <a:tc>
                  <a:txBody>
                    <a:bodyPr/>
                    <a:lstStyle/>
                    <a:p>
                      <a:r>
                        <a:rPr lang="en-US" sz="2000" dirty="0">
                          <a:latin typeface="Cambria" panose="02040503050406030204" pitchFamily="18" charset="0"/>
                          <a:ea typeface="Cambria" panose="02040503050406030204" pitchFamily="18" charset="0"/>
                        </a:rPr>
                        <a:t>Description of goods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Existing</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GST 2.0</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700787599"/>
                  </a:ext>
                </a:extLst>
              </a:tr>
              <a:tr h="307321">
                <a:tc>
                  <a:txBody>
                    <a:bodyPr/>
                    <a:lstStyle/>
                    <a:p>
                      <a:r>
                        <a:rPr lang="en-US" sz="2000" dirty="0">
                          <a:latin typeface="Cambria" panose="02040503050406030204" pitchFamily="18" charset="0"/>
                          <a:ea typeface="Cambria" panose="02040503050406030204" pitchFamily="18" charset="0"/>
                        </a:rPr>
                        <a:t>3 Life saving drugs – cancer and chronic diseases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exempt</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150322688"/>
                  </a:ext>
                </a:extLst>
              </a:tr>
              <a:tr h="307321">
                <a:tc>
                  <a:txBody>
                    <a:bodyPr/>
                    <a:lstStyle/>
                    <a:p>
                      <a:r>
                        <a:rPr lang="en-IN" sz="2000" dirty="0">
                          <a:latin typeface="Cambria" panose="02040503050406030204" pitchFamily="18" charset="0"/>
                          <a:ea typeface="Cambria" panose="02040503050406030204" pitchFamily="18" charset="0"/>
                        </a:rPr>
                        <a:t>33 lifesaving drugs and medicines</a:t>
                      </a: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IN" sz="2000" dirty="0">
                          <a:latin typeface="Cambria" panose="02040503050406030204" pitchFamily="18" charset="0"/>
                          <a:ea typeface="Cambria" panose="02040503050406030204" pitchFamily="18" charset="0"/>
                        </a:rPr>
                        <a:t>exempt</a:t>
                      </a:r>
                    </a:p>
                  </a:txBody>
                  <a:tcPr/>
                </a:tc>
                <a:extLst>
                  <a:ext uri="{0D108BD9-81ED-4DB2-BD59-A6C34878D82A}">
                    <a16:rowId xmlns:a16="http://schemas.microsoft.com/office/drawing/2014/main" val="3490008270"/>
                  </a:ext>
                </a:extLst>
              </a:tr>
              <a:tr h="447914">
                <a:tc>
                  <a:txBody>
                    <a:bodyPr/>
                    <a:lstStyle/>
                    <a:p>
                      <a:r>
                        <a:rPr lang="en-US" sz="2000" dirty="0">
                          <a:latin typeface="Cambria" panose="02040503050406030204" pitchFamily="18" charset="0"/>
                          <a:ea typeface="Cambria" panose="02040503050406030204" pitchFamily="18" charset="0"/>
                        </a:rPr>
                        <a:t>All other drugs and medicines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974210196"/>
                  </a:ext>
                </a:extLst>
              </a:tr>
              <a:tr h="447914">
                <a:tc>
                  <a:txBody>
                    <a:bodyPr/>
                    <a:lstStyle/>
                    <a:p>
                      <a:r>
                        <a:rPr lang="en-US" sz="2000" dirty="0">
                          <a:latin typeface="Cambria" panose="02040503050406030204" pitchFamily="18" charset="0"/>
                          <a:ea typeface="Cambria" panose="02040503050406030204" pitchFamily="18" charset="0"/>
                        </a:rPr>
                        <a:t>Diagnostic kits; rubber gloves; glucometer; occlusion device; spectacles &amp; googles for vision correction; instruments &amp; appliances used in medical, surgical, dental, etc.; mechano-therapy appliances; breathing appliances; radiation apparatus;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321318418"/>
                  </a:ext>
                </a:extLst>
              </a:tr>
              <a:tr h="447914">
                <a:tc>
                  <a:txBody>
                    <a:bodyPr/>
                    <a:lstStyle/>
                    <a:p>
                      <a:r>
                        <a:rPr lang="en-IN" sz="2000" dirty="0">
                          <a:latin typeface="Cambria" panose="02040503050406030204" pitchFamily="18" charset="0"/>
                          <a:ea typeface="Cambria" panose="02040503050406030204" pitchFamily="18" charset="0"/>
                        </a:rPr>
                        <a:t>Thermometers; instruments &amp; apparatus used for physical or chemical analysis</a:t>
                      </a:r>
                    </a:p>
                  </a:txBody>
                  <a:tcPr/>
                </a:tc>
                <a:tc>
                  <a:txBody>
                    <a:bodyPr/>
                    <a:lstStyle/>
                    <a:p>
                      <a:r>
                        <a:rPr lang="en-US" sz="2000" dirty="0">
                          <a:latin typeface="Cambria" panose="02040503050406030204" pitchFamily="18" charset="0"/>
                          <a:ea typeface="Cambria" panose="02040503050406030204" pitchFamily="18" charset="0"/>
                        </a:rPr>
                        <a:t>18%</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796547972"/>
                  </a:ext>
                </a:extLst>
              </a:tr>
              <a:tr h="530828">
                <a:tc>
                  <a:txBody>
                    <a:bodyPr/>
                    <a:lstStyle/>
                    <a:p>
                      <a:r>
                        <a:rPr lang="en-US" sz="2000" dirty="0" err="1">
                          <a:latin typeface="Cambria" panose="02040503050406030204" pitchFamily="18" charset="0"/>
                          <a:ea typeface="Cambria" panose="02040503050406030204" pitchFamily="18" charset="0"/>
                        </a:rPr>
                        <a:t>Anastethic</a:t>
                      </a:r>
                      <a:r>
                        <a:rPr lang="en-US" sz="2000" dirty="0">
                          <a:latin typeface="Cambria" panose="02040503050406030204" pitchFamily="18" charset="0"/>
                          <a:ea typeface="Cambria" panose="02040503050406030204" pitchFamily="18" charset="0"/>
                        </a:rPr>
                        <a:t>; Iodine; Steam; Potassium Iodate; Medical grade oxygen &amp; hydrogen peroxide; </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942530991"/>
                  </a:ext>
                </a:extLst>
              </a:tr>
              <a:tr h="530828">
                <a:tc>
                  <a:txBody>
                    <a:bodyPr/>
                    <a:lstStyle/>
                    <a:p>
                      <a:r>
                        <a:rPr lang="en-US" sz="2000" dirty="0">
                          <a:latin typeface="Cambria" panose="02040503050406030204" pitchFamily="18" charset="0"/>
                          <a:ea typeface="Cambria" panose="02040503050406030204" pitchFamily="18" charset="0"/>
                        </a:rPr>
                        <a:t>Job work services w.r.t CH 30 goods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821718590"/>
                  </a:ext>
                </a:extLst>
              </a:tr>
            </a:tbl>
          </a:graphicData>
        </a:graphic>
      </p:graphicFrame>
    </p:spTree>
    <p:extLst>
      <p:ext uri="{BB962C8B-B14F-4D97-AF65-F5344CB8AC3E}">
        <p14:creationId xmlns:p14="http://schemas.microsoft.com/office/powerpoint/2010/main" val="3085803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40463-894A-946A-2B57-1AA719B19120}"/>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DA41E8A-2C0C-E657-022B-E70472F201A8}"/>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44DEFF09-7F69-2A13-7D5F-64D0CE89174F}"/>
              </a:ext>
            </a:extLst>
          </p:cNvPr>
          <p:cNvSpPr>
            <a:spLocks noGrp="1"/>
          </p:cNvSpPr>
          <p:nvPr>
            <p:ph type="body" sz="quarter" idx="28"/>
          </p:nvPr>
        </p:nvSpPr>
        <p:spPr>
          <a:xfrm>
            <a:off x="3609525" y="1111811"/>
            <a:ext cx="8295085" cy="5529507"/>
          </a:xfrm>
        </p:spPr>
        <p:txBody>
          <a:bodyPr/>
          <a:lstStyle/>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3ADAEB09-5D9C-CB00-FAFC-00BDB9CF06CB}"/>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Existing GST Rates</a:t>
            </a:r>
          </a:p>
        </p:txBody>
      </p:sp>
      <p:sp>
        <p:nvSpPr>
          <p:cNvPr id="15" name="Slide Number Placeholder 13">
            <a:extLst>
              <a:ext uri="{FF2B5EF4-FFF2-40B4-BE49-F238E27FC236}">
                <a16:creationId xmlns:a16="http://schemas.microsoft.com/office/drawing/2014/main" id="{27558BE9-4B66-83B1-12FC-43B2D2432FFB}"/>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8E9F93D0-8AA1-DAD5-E0CC-A4467CD7208F}"/>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9974402E-5189-FAAC-87D0-A5C7607168C8}"/>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393DA982-F9D7-7E73-261A-94585AD8E128}"/>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Renewable energy devices and parts</a:t>
            </a:r>
          </a:p>
        </p:txBody>
      </p:sp>
      <p:sp>
        <p:nvSpPr>
          <p:cNvPr id="7" name="TextBox 6">
            <a:extLst>
              <a:ext uri="{FF2B5EF4-FFF2-40B4-BE49-F238E27FC236}">
                <a16:creationId xmlns:a16="http://schemas.microsoft.com/office/drawing/2014/main" id="{ECD27C67-B65B-6644-DE6A-19EBBDC7E17E}"/>
              </a:ext>
            </a:extLst>
          </p:cNvPr>
          <p:cNvSpPr txBox="1"/>
          <p:nvPr/>
        </p:nvSpPr>
        <p:spPr>
          <a:xfrm>
            <a:off x="3357676" y="986125"/>
            <a:ext cx="8546934" cy="3785652"/>
          </a:xfrm>
          <a:prstGeom prst="rect">
            <a:avLst/>
          </a:prstGeom>
          <a:noFill/>
        </p:spPr>
        <p:txBody>
          <a:bodyPr wrap="square" rtlCol="0">
            <a:spAutoFit/>
          </a:bodyPr>
          <a:lstStyle/>
          <a:p>
            <a:pPr algn="just"/>
            <a:r>
              <a:rPr lang="en-IN" sz="2200" b="1">
                <a:latin typeface="Cambria" panose="02040503050406030204" pitchFamily="18" charset="0"/>
                <a:ea typeface="Cambria" panose="02040503050406030204" pitchFamily="18" charset="0"/>
              </a:rPr>
              <a:t>Existing Law</a:t>
            </a:r>
            <a:endParaRPr lang="en-IN" sz="22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IN" sz="2000">
                <a:latin typeface="Cambria" panose="02040503050406030204" pitchFamily="18" charset="0"/>
                <a:ea typeface="Cambria" panose="02040503050406030204" pitchFamily="18" charset="0"/>
              </a:rPr>
              <a:t>Renewable devices (solar, wind, biogas, waste-to-energy, etc.) taxed at </a:t>
            </a:r>
            <a:r>
              <a:rPr lang="en-IN" sz="2000" b="1">
                <a:latin typeface="Cambria" panose="02040503050406030204" pitchFamily="18" charset="0"/>
                <a:ea typeface="Cambria" panose="02040503050406030204" pitchFamily="18" charset="0"/>
              </a:rPr>
              <a:t>12%</a:t>
            </a:r>
            <a:r>
              <a:rPr lang="en-IN" sz="2000">
                <a:latin typeface="Cambria" panose="02040503050406030204" pitchFamily="18" charset="0"/>
                <a:ea typeface="Cambria" panose="02040503050406030204" pitchFamily="18" charset="0"/>
              </a:rPr>
              <a:t> since 2021 (earlier 5%).</a:t>
            </a:r>
          </a:p>
          <a:p>
            <a:pPr marL="342900" indent="-342900" algn="just">
              <a:buFont typeface="Arial" panose="020B0604020202020204" pitchFamily="34" charset="0"/>
              <a:buChar char="•"/>
            </a:pPr>
            <a:endParaRPr lang="en-IN"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IN" sz="2000">
                <a:latin typeface="Cambria" panose="02040503050406030204" pitchFamily="18" charset="0"/>
                <a:ea typeface="Cambria" panose="02040503050406030204" pitchFamily="18" charset="0"/>
              </a:rPr>
              <a:t>Inputs like glass, EVA/</a:t>
            </a:r>
            <a:r>
              <a:rPr lang="en-IN" sz="2000" err="1">
                <a:latin typeface="Cambria" panose="02040503050406030204" pitchFamily="18" charset="0"/>
                <a:ea typeface="Cambria" panose="02040503050406030204" pitchFamily="18" charset="0"/>
              </a:rPr>
              <a:t>backsheet</a:t>
            </a:r>
            <a:r>
              <a:rPr lang="en-IN" sz="2000">
                <a:latin typeface="Cambria" panose="02040503050406030204" pitchFamily="18" charset="0"/>
                <a:ea typeface="Cambria" panose="02040503050406030204" pitchFamily="18" charset="0"/>
              </a:rPr>
              <a:t>, metals, power electronics → </a:t>
            </a:r>
            <a:r>
              <a:rPr lang="en-IN" sz="2000" b="1">
                <a:latin typeface="Cambria" panose="02040503050406030204" pitchFamily="18" charset="0"/>
                <a:ea typeface="Cambria" panose="02040503050406030204" pitchFamily="18" charset="0"/>
              </a:rPr>
              <a:t>18%</a:t>
            </a:r>
            <a:r>
              <a:rPr lang="en-IN" sz="2000">
                <a:latin typeface="Cambria" panose="02040503050406030204" pitchFamily="18" charset="0"/>
                <a:ea typeface="Cambria" panose="02040503050406030204" pitchFamily="18" charset="0"/>
              </a:rPr>
              <a:t>, causing </a:t>
            </a:r>
            <a:r>
              <a:rPr lang="en-IN" sz="2000" b="1">
                <a:latin typeface="Cambria" panose="02040503050406030204" pitchFamily="18" charset="0"/>
                <a:ea typeface="Cambria" panose="02040503050406030204" pitchFamily="18" charset="0"/>
              </a:rPr>
              <a:t>inverted duty accumulation</a:t>
            </a:r>
            <a:r>
              <a:rPr lang="en-IN" sz="2000">
                <a:latin typeface="Cambria" panose="02040503050406030204" pitchFamily="18" charset="0"/>
                <a:ea typeface="Cambria" panose="02040503050406030204" pitchFamily="18" charset="0"/>
              </a:rPr>
              <a:t>.</a:t>
            </a:r>
          </a:p>
          <a:p>
            <a:pPr marL="342900" indent="-342900" algn="just">
              <a:buFont typeface="Arial" panose="020B0604020202020204" pitchFamily="34" charset="0"/>
              <a:buChar char="•"/>
            </a:pPr>
            <a:endParaRPr lang="en-IN"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IN" sz="2000">
                <a:latin typeface="Cambria" panose="02040503050406030204" pitchFamily="18" charset="0"/>
                <a:ea typeface="Cambria" panose="02040503050406030204" pitchFamily="18" charset="0"/>
              </a:rPr>
              <a:t>EPC contracts faced ambiguity (5% vs 12% vs 18%), partially addressed by the </a:t>
            </a:r>
            <a:r>
              <a:rPr lang="en-IN" sz="2000" b="1">
                <a:latin typeface="Cambria" panose="02040503050406030204" pitchFamily="18" charset="0"/>
                <a:ea typeface="Cambria" panose="02040503050406030204" pitchFamily="18" charset="0"/>
              </a:rPr>
              <a:t>70:30 split rule</a:t>
            </a:r>
            <a:r>
              <a:rPr lang="en-IN" sz="2000">
                <a:latin typeface="Cambria" panose="02040503050406030204" pitchFamily="18" charset="0"/>
                <a:ea typeface="Cambria" panose="02040503050406030204" pitchFamily="18" charset="0"/>
              </a:rPr>
              <a:t> (goods vs services).</a:t>
            </a:r>
          </a:p>
          <a:p>
            <a:pPr marL="342900" indent="-342900" algn="just">
              <a:buFont typeface="Arial" panose="020B0604020202020204" pitchFamily="34" charset="0"/>
              <a:buChar char="•"/>
            </a:pPr>
            <a:endParaRPr lang="en-IN" sz="2000">
              <a:latin typeface="Cambria" panose="02040503050406030204" pitchFamily="18" charset="0"/>
              <a:ea typeface="Cambria" panose="02040503050406030204" pitchFamily="18" charset="0"/>
            </a:endParaRPr>
          </a:p>
          <a:p>
            <a:pPr marL="342900" indent="-342900" algn="just">
              <a:buFont typeface="Arial" panose="020B0604020202020204" pitchFamily="34" charset="0"/>
              <a:buChar char="•"/>
            </a:pPr>
            <a:r>
              <a:rPr lang="en-IN" sz="2000">
                <a:latin typeface="Cambria" panose="02040503050406030204" pitchFamily="18" charset="0"/>
                <a:ea typeface="Cambria" panose="02040503050406030204" pitchFamily="18" charset="0"/>
              </a:rPr>
              <a:t>Result: Higher cost of RE projects, ITC blockages, litigation, and reduced competitiveness with fossil energy.</a:t>
            </a:r>
          </a:p>
        </p:txBody>
      </p:sp>
    </p:spTree>
    <p:extLst>
      <p:ext uri="{BB962C8B-B14F-4D97-AF65-F5344CB8AC3E}">
        <p14:creationId xmlns:p14="http://schemas.microsoft.com/office/powerpoint/2010/main" val="804785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F055B-1B72-D843-89DE-C17BB325944F}"/>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86C68E7D-31BF-7C58-FD23-1EBC59B50209}"/>
              </a:ext>
            </a:extLst>
          </p:cNvPr>
          <p:cNvSpPr>
            <a:spLocks noGrp="1"/>
          </p:cNvSpPr>
          <p:nvPr>
            <p:ph type="body" sz="quarter" idx="27"/>
          </p:nvPr>
        </p:nvSpPr>
        <p:spPr>
          <a:xfrm>
            <a:off x="5049936" y="1066979"/>
            <a:ext cx="5162709" cy="420683"/>
          </a:xfrm>
        </p:spPr>
        <p:txBody>
          <a:bodyPr/>
          <a:lstStyle/>
          <a:p>
            <a:r>
              <a:rPr lang="en-US" dirty="0"/>
              <a:t>ROI</a:t>
            </a:r>
          </a:p>
        </p:txBody>
      </p:sp>
      <p:sp>
        <p:nvSpPr>
          <p:cNvPr id="10" name="Text Placeholder 9">
            <a:extLst>
              <a:ext uri="{FF2B5EF4-FFF2-40B4-BE49-F238E27FC236}">
                <a16:creationId xmlns:a16="http://schemas.microsoft.com/office/drawing/2014/main" id="{871E93CE-ECEA-CD5C-D334-F7046CCC3DC7}"/>
              </a:ext>
            </a:extLst>
          </p:cNvPr>
          <p:cNvSpPr>
            <a:spLocks noGrp="1"/>
          </p:cNvSpPr>
          <p:nvPr>
            <p:ph type="body" sz="quarter" idx="28"/>
          </p:nvPr>
        </p:nvSpPr>
        <p:spPr>
          <a:xfrm>
            <a:off x="3609525" y="1111811"/>
            <a:ext cx="8295085" cy="5529507"/>
          </a:xfrm>
        </p:spPr>
        <p:txBody>
          <a:bodyPr/>
          <a:lstStyle/>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nSpc>
                <a:spcPct val="150000"/>
              </a:lnSpc>
              <a:buNone/>
            </a:pPr>
            <a:endParaRPr lang="en-US" sz="2000" b="1" i="0" u="sng" strike="noStrike" dirty="0">
              <a:effectLst/>
              <a:latin typeface="Cambria" panose="02040503050406030204" pitchFamily="18" charset="0"/>
              <a:ea typeface="Cambria" panose="02040503050406030204" pitchFamily="18" charset="0"/>
            </a:endParaRPr>
          </a:p>
          <a:p>
            <a:pPr marL="457200" lvl="1" indent="0" algn="just">
              <a:lnSpc>
                <a:spcPct val="150000"/>
              </a:lnSpc>
              <a:buNone/>
            </a:pPr>
            <a:endParaRPr lang="en-US" sz="2000" b="1" i="0" u="sng" strike="noStrike" dirty="0">
              <a:effectLst/>
              <a:latin typeface="Cambria" panose="02040503050406030204" pitchFamily="18" charset="0"/>
              <a:ea typeface="Cambria" panose="02040503050406030204" pitchFamily="18" charset="0"/>
            </a:endParaRPr>
          </a:p>
        </p:txBody>
      </p:sp>
      <p:sp>
        <p:nvSpPr>
          <p:cNvPr id="3" name="Title 2">
            <a:extLst>
              <a:ext uri="{FF2B5EF4-FFF2-40B4-BE49-F238E27FC236}">
                <a16:creationId xmlns:a16="http://schemas.microsoft.com/office/drawing/2014/main" id="{8CA8E638-205A-B985-67BC-81EBD5682E2D}"/>
              </a:ext>
            </a:extLst>
          </p:cNvPr>
          <p:cNvSpPr>
            <a:spLocks noGrp="1"/>
          </p:cNvSpPr>
          <p:nvPr>
            <p:ph type="title"/>
          </p:nvPr>
        </p:nvSpPr>
        <p:spPr>
          <a:xfrm>
            <a:off x="0" y="1601615"/>
            <a:ext cx="3240803" cy="954740"/>
          </a:xfrm>
          <a:solidFill>
            <a:schemeClr val="accent1">
              <a:lumMod val="75000"/>
            </a:schemeClr>
          </a:solidFill>
        </p:spPr>
        <p:txBody>
          <a:bodyPr/>
          <a:lstStyle/>
          <a:p>
            <a:pPr algn="ctr"/>
            <a:r>
              <a:rPr lang="en-US" sz="2800" dirty="0">
                <a:solidFill>
                  <a:schemeClr val="bg1"/>
                </a:solidFill>
                <a:latin typeface="Cambria" panose="02040503050406030204" pitchFamily="18" charset="0"/>
                <a:ea typeface="Cambria" panose="02040503050406030204" pitchFamily="18" charset="0"/>
              </a:rPr>
              <a:t>GST 2.0 changes</a:t>
            </a:r>
          </a:p>
        </p:txBody>
      </p:sp>
      <p:sp>
        <p:nvSpPr>
          <p:cNvPr id="15" name="Slide Number Placeholder 13">
            <a:extLst>
              <a:ext uri="{FF2B5EF4-FFF2-40B4-BE49-F238E27FC236}">
                <a16:creationId xmlns:a16="http://schemas.microsoft.com/office/drawing/2014/main" id="{53E68457-017B-CD74-19A2-E30FDFB72F32}"/>
              </a:ext>
            </a:extLst>
          </p:cNvPr>
          <p:cNvSpPr txBox="1">
            <a:spLocks/>
          </p:cNvSpPr>
          <p:nvPr/>
        </p:nvSpPr>
        <p:spPr>
          <a:xfrm>
            <a:off x="11194169" y="6215665"/>
            <a:ext cx="458592" cy="365125"/>
          </a:xfrm>
          <a:prstGeom prst="rect">
            <a:avLst/>
          </a:prstGeom>
        </p:spPr>
        <p:txBody>
          <a:bodyPr anchor="ctr"/>
          <a:lstStyle>
            <a:defPPr>
              <a:defRPr lang="zh-CN"/>
            </a:defPPr>
            <a:lvl1pPr marL="0" algn="ctr" defTabSz="914400" rtl="0" eaLnBrk="1" latinLnBrk="0" hangingPunct="1">
              <a:defRPr sz="1200" b="0" i="0" kern="1200">
                <a:solidFill>
                  <a:schemeClr val="tx1"/>
                </a:solidFill>
                <a:latin typeface="Abadi" panose="020B0604020104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47FEACEE-25B4-4A2D-B147-27296E36371D}" type="slidenum">
              <a:rPr kumimoji="0" lang="en-US" altLang="zh-CN" sz="1200" b="0" i="0" u="none" strike="noStrike" kern="1200" cap="none" spc="0" normalizeH="0" baseline="0" noProof="0" smtClean="0">
                <a:ln>
                  <a:noFill/>
                </a:ln>
                <a:solidFill>
                  <a:srgbClr val="FFFFFF"/>
                </a:solidFill>
                <a:effectLst/>
                <a:uLnTx/>
                <a:uFillTx/>
                <a:latin typeface="Abadi" panose="020B0604020104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altLang="zh-CN" sz="1200" b="0" i="0" u="none" strike="noStrike" kern="1200" cap="none" spc="0" normalizeH="0" baseline="0" noProof="0" dirty="0">
              <a:ln>
                <a:noFill/>
              </a:ln>
              <a:solidFill>
                <a:srgbClr val="FFFFFF"/>
              </a:solidFill>
              <a:effectLst/>
              <a:uLnTx/>
              <a:uFillTx/>
              <a:latin typeface="Abadi" panose="020B0604020104020204" pitchFamily="34" charset="0"/>
              <a:ea typeface="+mn-ea"/>
              <a:cs typeface="+mn-cs"/>
            </a:endParaRPr>
          </a:p>
        </p:txBody>
      </p:sp>
      <p:sp>
        <p:nvSpPr>
          <p:cNvPr id="2" name="Rectangle 1">
            <a:extLst>
              <a:ext uri="{FF2B5EF4-FFF2-40B4-BE49-F238E27FC236}">
                <a16:creationId xmlns:a16="http://schemas.microsoft.com/office/drawing/2014/main" id="{5AD5529D-B66D-CD3D-6104-EF41D0ADC48E}"/>
              </a:ext>
            </a:extLst>
          </p:cNvPr>
          <p:cNvSpPr/>
          <p:nvPr/>
        </p:nvSpPr>
        <p:spPr>
          <a:xfrm>
            <a:off x="12021483" y="0"/>
            <a:ext cx="170517" cy="6871448"/>
          </a:xfrm>
          <a:prstGeom prst="rect">
            <a:avLst/>
          </a:prstGeom>
          <a:solidFill>
            <a:schemeClr val="accent1">
              <a:lumMod val="7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1">
            <a:extLst>
              <a:ext uri="{FF2B5EF4-FFF2-40B4-BE49-F238E27FC236}">
                <a16:creationId xmlns:a16="http://schemas.microsoft.com/office/drawing/2014/main" id="{BAF97F0E-97CD-42CD-5D5D-B6872CDD50B2}"/>
              </a:ext>
            </a:extLst>
          </p:cNvPr>
          <p:cNvSpPr/>
          <p:nvPr/>
        </p:nvSpPr>
        <p:spPr>
          <a:xfrm>
            <a:off x="1" y="-13448"/>
            <a:ext cx="11053482" cy="954741"/>
          </a:xfrm>
          <a:custGeom>
            <a:avLst/>
            <a:gdLst>
              <a:gd name="connsiteX0" fmla="*/ 0 w 10757647"/>
              <a:gd name="connsiteY0" fmla="*/ 0 h 941294"/>
              <a:gd name="connsiteX1" fmla="*/ 10757647 w 10757647"/>
              <a:gd name="connsiteY1" fmla="*/ 0 h 941294"/>
              <a:gd name="connsiteX2" fmla="*/ 10757647 w 10757647"/>
              <a:gd name="connsiteY2" fmla="*/ 941294 h 941294"/>
              <a:gd name="connsiteX3" fmla="*/ 0 w 10757647"/>
              <a:gd name="connsiteY3" fmla="*/ 941294 h 941294"/>
              <a:gd name="connsiteX4" fmla="*/ 0 w 10757647"/>
              <a:gd name="connsiteY4" fmla="*/ 0 h 941294"/>
              <a:gd name="connsiteX0" fmla="*/ 0 w 11053482"/>
              <a:gd name="connsiteY0" fmla="*/ 13447 h 954741"/>
              <a:gd name="connsiteX1" fmla="*/ 11053482 w 11053482"/>
              <a:gd name="connsiteY1" fmla="*/ 0 h 954741"/>
              <a:gd name="connsiteX2" fmla="*/ 10757647 w 11053482"/>
              <a:gd name="connsiteY2" fmla="*/ 954741 h 954741"/>
              <a:gd name="connsiteX3" fmla="*/ 0 w 11053482"/>
              <a:gd name="connsiteY3" fmla="*/ 954741 h 954741"/>
              <a:gd name="connsiteX4" fmla="*/ 0 w 11053482"/>
              <a:gd name="connsiteY4" fmla="*/ 13447 h 954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3482" h="954741">
                <a:moveTo>
                  <a:pt x="0" y="13447"/>
                </a:moveTo>
                <a:lnTo>
                  <a:pt x="11053482" y="0"/>
                </a:lnTo>
                <a:lnTo>
                  <a:pt x="10757647" y="954741"/>
                </a:lnTo>
                <a:lnTo>
                  <a:pt x="0" y="954741"/>
                </a:lnTo>
                <a:lnTo>
                  <a:pt x="0" y="13447"/>
                </a:lnTo>
                <a:close/>
              </a:path>
            </a:pathLst>
          </a:cu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F957681-1B25-4C1D-24DE-B888B8593EB8}"/>
              </a:ext>
            </a:extLst>
          </p:cNvPr>
          <p:cNvSpPr txBox="1"/>
          <p:nvPr/>
        </p:nvSpPr>
        <p:spPr>
          <a:xfrm>
            <a:off x="-57023" y="102618"/>
            <a:ext cx="8805825" cy="584775"/>
          </a:xfrm>
          <a:prstGeom prst="rect">
            <a:avLst/>
          </a:prstGeom>
          <a:noFill/>
        </p:spPr>
        <p:txBody>
          <a:bodyPr wrap="square">
            <a:spAutoFit/>
          </a:bodyPr>
          <a:lstStyle/>
          <a:p>
            <a:r>
              <a:rPr lang="en-US" sz="3200" b="1" i="1" dirty="0">
                <a:solidFill>
                  <a:schemeClr val="lt1"/>
                </a:solidFill>
                <a:latin typeface="Cambria" panose="02040503050406030204" pitchFamily="18" charset="0"/>
                <a:ea typeface="Cambria" panose="02040503050406030204" pitchFamily="18" charset="0"/>
                <a:cs typeface="Calibri"/>
                <a:sym typeface="Calibri"/>
              </a:rPr>
              <a:t>Renewable energy devices and parts</a:t>
            </a:r>
          </a:p>
        </p:txBody>
      </p:sp>
      <p:graphicFrame>
        <p:nvGraphicFramePr>
          <p:cNvPr id="8" name="Table 7">
            <a:extLst>
              <a:ext uri="{FF2B5EF4-FFF2-40B4-BE49-F238E27FC236}">
                <a16:creationId xmlns:a16="http://schemas.microsoft.com/office/drawing/2014/main" id="{72770B96-7072-ABB1-7969-6D36BC5603C8}"/>
              </a:ext>
            </a:extLst>
          </p:cNvPr>
          <p:cNvGraphicFramePr>
            <a:graphicFrameLocks noGrp="1"/>
          </p:cNvGraphicFramePr>
          <p:nvPr>
            <p:extLst>
              <p:ext uri="{D42A27DB-BD31-4B8C-83A1-F6EECF244321}">
                <p14:modId xmlns:p14="http://schemas.microsoft.com/office/powerpoint/2010/main" val="1285717552"/>
              </p:ext>
            </p:extLst>
          </p:nvPr>
        </p:nvGraphicFramePr>
        <p:xfrm>
          <a:off x="3821033" y="1120282"/>
          <a:ext cx="8127999" cy="5394960"/>
        </p:xfrm>
        <a:graphic>
          <a:graphicData uri="http://schemas.openxmlformats.org/drawingml/2006/table">
            <a:tbl>
              <a:tblPr firstRow="1" bandRow="1">
                <a:tableStyleId>{5C22544A-7EE6-4342-B048-85BDC9FD1C3A}</a:tableStyleId>
              </a:tblPr>
              <a:tblGrid>
                <a:gridCol w="5336209">
                  <a:extLst>
                    <a:ext uri="{9D8B030D-6E8A-4147-A177-3AD203B41FA5}">
                      <a16:colId xmlns:a16="http://schemas.microsoft.com/office/drawing/2014/main" val="3788757049"/>
                    </a:ext>
                  </a:extLst>
                </a:gridCol>
                <a:gridCol w="1382486">
                  <a:extLst>
                    <a:ext uri="{9D8B030D-6E8A-4147-A177-3AD203B41FA5}">
                      <a16:colId xmlns:a16="http://schemas.microsoft.com/office/drawing/2014/main" val="1506535965"/>
                    </a:ext>
                  </a:extLst>
                </a:gridCol>
                <a:gridCol w="1409304">
                  <a:extLst>
                    <a:ext uri="{9D8B030D-6E8A-4147-A177-3AD203B41FA5}">
                      <a16:colId xmlns:a16="http://schemas.microsoft.com/office/drawing/2014/main" val="3870258445"/>
                    </a:ext>
                  </a:extLst>
                </a:gridCol>
              </a:tblGrid>
              <a:tr h="530828">
                <a:tc>
                  <a:txBody>
                    <a:bodyPr/>
                    <a:lstStyle/>
                    <a:p>
                      <a:r>
                        <a:rPr lang="en-US" sz="2000" dirty="0">
                          <a:latin typeface="Cambria" panose="02040503050406030204" pitchFamily="18" charset="0"/>
                          <a:ea typeface="Cambria" panose="02040503050406030204" pitchFamily="18" charset="0"/>
                        </a:rPr>
                        <a:t>Description of goods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Existing Rate</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GST 2.0 Rate</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700787599"/>
                  </a:ext>
                </a:extLst>
              </a:tr>
              <a:tr h="307321">
                <a:tc>
                  <a:txBody>
                    <a:bodyPr/>
                    <a:lstStyle/>
                    <a:p>
                      <a:r>
                        <a:rPr lang="en-US" sz="2000" dirty="0">
                          <a:latin typeface="Cambria" panose="02040503050406030204" pitchFamily="18" charset="0"/>
                          <a:ea typeface="Cambria" panose="02040503050406030204" pitchFamily="18" charset="0"/>
                        </a:rPr>
                        <a:t>Solar Cookers (HSN 7321 or 8516)</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1150322688"/>
                  </a:ext>
                </a:extLst>
              </a:tr>
              <a:tr h="307321">
                <a:tc>
                  <a:txBody>
                    <a:bodyPr/>
                    <a:lstStyle/>
                    <a:p>
                      <a:r>
                        <a:rPr lang="en-IN" sz="2000" dirty="0">
                          <a:latin typeface="Cambria" panose="02040503050406030204" pitchFamily="18" charset="0"/>
                          <a:ea typeface="Cambria" panose="02040503050406030204" pitchFamily="18" charset="0"/>
                        </a:rPr>
                        <a:t>Bio-gas plant, Solar power-based devices</a:t>
                      </a: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490008270"/>
                  </a:ext>
                </a:extLst>
              </a:tr>
              <a:tr h="447914">
                <a:tc>
                  <a:txBody>
                    <a:bodyPr/>
                    <a:lstStyle/>
                    <a:p>
                      <a:r>
                        <a:rPr lang="en-IN" sz="2000" dirty="0">
                          <a:latin typeface="Cambria" panose="02040503050406030204" pitchFamily="18" charset="0"/>
                          <a:ea typeface="Cambria" panose="02040503050406030204" pitchFamily="18" charset="0"/>
                        </a:rPr>
                        <a:t>Solar power generator, Solar lantern/solar lamp</a:t>
                      </a: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974210196"/>
                  </a:ext>
                </a:extLst>
              </a:tr>
              <a:tr h="447914">
                <a:tc>
                  <a:txBody>
                    <a:bodyPr/>
                    <a:lstStyle/>
                    <a:p>
                      <a:r>
                        <a:rPr lang="en-US" sz="2000" dirty="0">
                          <a:latin typeface="Cambria" panose="02040503050406030204" pitchFamily="18" charset="0"/>
                          <a:ea typeface="Cambria" panose="02040503050406030204" pitchFamily="18" charset="0"/>
                        </a:rPr>
                        <a:t>Wind mills, Wind Operated Electricity Generator (WOEG)</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321318418"/>
                  </a:ext>
                </a:extLst>
              </a:tr>
              <a:tr h="447914">
                <a:tc>
                  <a:txBody>
                    <a:bodyPr/>
                    <a:lstStyle/>
                    <a:p>
                      <a:r>
                        <a:rPr lang="en-IN" sz="2000" dirty="0">
                          <a:latin typeface="Cambria" panose="02040503050406030204" pitchFamily="18" charset="0"/>
                          <a:ea typeface="Cambria" panose="02040503050406030204" pitchFamily="18" charset="0"/>
                        </a:rPr>
                        <a:t>Ocean waves/tidal waves energy devices/plants</a:t>
                      </a: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796547972"/>
                  </a:ext>
                </a:extLst>
              </a:tr>
              <a:tr h="530828">
                <a:tc>
                  <a:txBody>
                    <a:bodyPr/>
                    <a:lstStyle/>
                    <a:p>
                      <a:r>
                        <a:rPr lang="en-US" sz="2000" dirty="0">
                          <a:latin typeface="Cambria" panose="02040503050406030204" pitchFamily="18" charset="0"/>
                          <a:ea typeface="Cambria" panose="02040503050406030204" pitchFamily="18" charset="0"/>
                        </a:rPr>
                        <a:t>Fuel Cell Motor Vehicles including hydrogen vehicles based on fuel cell technology (HSN 87)</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3942530991"/>
                  </a:ext>
                </a:extLst>
              </a:tr>
              <a:tr h="530828">
                <a:tc>
                  <a:txBody>
                    <a:bodyPr/>
                    <a:lstStyle/>
                    <a:p>
                      <a:r>
                        <a:rPr lang="en-US" sz="2000" dirty="0">
                          <a:latin typeface="Cambria" panose="02040503050406030204" pitchFamily="18" charset="0"/>
                          <a:ea typeface="Cambria" panose="02040503050406030204" pitchFamily="18" charset="0"/>
                        </a:rPr>
                        <a:t>Photo voltaic cells, whether or not assembled in modules or made up into panels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821718590"/>
                  </a:ext>
                </a:extLst>
              </a:tr>
              <a:tr h="307321">
                <a:tc>
                  <a:txBody>
                    <a:bodyPr/>
                    <a:lstStyle/>
                    <a:p>
                      <a:r>
                        <a:rPr lang="en-US" sz="2000" dirty="0">
                          <a:latin typeface="Cambria" panose="02040503050406030204" pitchFamily="18" charset="0"/>
                          <a:ea typeface="Cambria" panose="02040503050406030204" pitchFamily="18" charset="0"/>
                        </a:rPr>
                        <a:t>Waste to energy plants/devices</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12%</a:t>
                      </a:r>
                      <a:endParaRPr lang="en-IN" sz="2000" dirty="0">
                        <a:latin typeface="Cambria" panose="02040503050406030204" pitchFamily="18" charset="0"/>
                        <a:ea typeface="Cambria" panose="02040503050406030204" pitchFamily="18" charset="0"/>
                      </a:endParaRPr>
                    </a:p>
                  </a:txBody>
                  <a:tcPr/>
                </a:tc>
                <a:tc>
                  <a:txBody>
                    <a:bodyPr/>
                    <a:lstStyle/>
                    <a:p>
                      <a:r>
                        <a:rPr lang="en-US" sz="2000" dirty="0">
                          <a:latin typeface="Cambria" panose="02040503050406030204" pitchFamily="18" charset="0"/>
                          <a:ea typeface="Cambria" panose="02040503050406030204" pitchFamily="18" charset="0"/>
                        </a:rPr>
                        <a:t>5%</a:t>
                      </a:r>
                      <a:endParaRPr lang="en-IN" sz="20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val="2120731499"/>
                  </a:ext>
                </a:extLst>
              </a:tr>
            </a:tbl>
          </a:graphicData>
        </a:graphic>
      </p:graphicFrame>
    </p:spTree>
    <p:extLst>
      <p:ext uri="{BB962C8B-B14F-4D97-AF65-F5344CB8AC3E}">
        <p14:creationId xmlns:p14="http://schemas.microsoft.com/office/powerpoint/2010/main" val="138085446"/>
      </p:ext>
    </p:extLst>
  </p:cSld>
  <p:clrMapOvr>
    <a:masterClrMapping/>
  </p:clrMapOvr>
</p:sld>
</file>

<file path=ppt/theme/theme1.xml><?xml version="1.0" encoding="utf-8"?>
<a:theme xmlns:a="http://schemas.openxmlformats.org/drawingml/2006/main" name="Office Theme">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3881</TotalTime>
  <Words>6591</Words>
  <Application>Microsoft Office PowerPoint</Application>
  <PresentationFormat>Widescreen</PresentationFormat>
  <Paragraphs>896</Paragraphs>
  <Slides>62</Slides>
  <Notes>60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Abadi</vt:lpstr>
      <vt:lpstr>Aptos</vt:lpstr>
      <vt:lpstr>Aptos Display</vt:lpstr>
      <vt:lpstr>Arial</vt:lpstr>
      <vt:lpstr>Cambria</vt:lpstr>
      <vt:lpstr>Roboto</vt:lpstr>
      <vt:lpstr>Wingdings</vt:lpstr>
      <vt:lpstr>Office Theme</vt:lpstr>
      <vt:lpstr>PowerPoint Presentation</vt:lpstr>
      <vt:lpstr>Journey</vt:lpstr>
      <vt:lpstr>Defaults</vt:lpstr>
      <vt:lpstr>Slab Rates</vt:lpstr>
      <vt:lpstr>3 pillars</vt:lpstr>
      <vt:lpstr>PowerPoint Presentation</vt:lpstr>
      <vt:lpstr>Existing vs GST 2.0 Changes</vt:lpstr>
      <vt:lpstr>Existing GST Rates</vt:lpstr>
      <vt:lpstr>GST 2.0 changes</vt:lpstr>
      <vt:lpstr>Existing GST Rates</vt:lpstr>
      <vt:lpstr>GST 2.0 changes</vt:lpstr>
      <vt:lpstr>Key changes</vt:lpstr>
      <vt:lpstr>Existing GST Rates &amp; GST 2.0 changes</vt:lpstr>
      <vt:lpstr>Existing GST Rates &amp; GST 2.0 changes</vt:lpstr>
      <vt:lpstr>Existing GST Rates &amp; GST 2.0 changes</vt:lpstr>
      <vt:lpstr>Existing GST Rates &amp; GST 2.0 changes</vt:lpstr>
      <vt:lpstr>Existing GST Rates &amp; GST 2.0 changes</vt:lpstr>
      <vt:lpstr>Existing vs GST 2.0 Changes</vt:lpstr>
      <vt:lpstr>Existing vs GST 2.0 Changes</vt:lpstr>
      <vt:lpstr>Summary Table</vt:lpstr>
      <vt:lpstr>PowerPoint Presentation</vt:lpstr>
      <vt:lpstr>Change in rates</vt:lpstr>
      <vt:lpstr>PowerPoint Presentation</vt:lpstr>
      <vt:lpstr>PowerPoint Presentation</vt:lpstr>
      <vt:lpstr>PowerPoint Presentation</vt:lpstr>
      <vt:lpstr>PowerPoint Presentation</vt:lpstr>
      <vt:lpstr>PowerPoint Presentation</vt:lpstr>
      <vt:lpstr>PowerPoint Presentation</vt:lpstr>
      <vt:lpstr>Credit Impact</vt:lpstr>
      <vt:lpstr>PowerPoint Presentation</vt:lpstr>
      <vt:lpstr>PowerPoint Presentation</vt:lpstr>
      <vt:lpstr>PowerPoint Presentation</vt:lpstr>
      <vt:lpstr>PowerPoint Presentation</vt:lpstr>
      <vt:lpstr>Existing Law vs 2.0</vt:lpstr>
      <vt:lpstr>Existing Rate v. GST 2.0 Rate Changes</vt:lpstr>
      <vt:lpstr>Analysis</vt:lpstr>
      <vt:lpstr>Existing Rate v. GST 2.0 Rate Changes</vt:lpstr>
      <vt:lpstr>Existing &amp; 2.0</vt:lpstr>
      <vt:lpstr>Existing Rate v. GST 2.0 Rate Changes</vt:lpstr>
      <vt:lpstr>Existing Law</vt:lpstr>
      <vt:lpstr>GST 2.0 change</vt:lpstr>
      <vt:lpstr>Impact</vt:lpstr>
      <vt:lpstr>Existing law: Before GST 2.0 Changes</vt:lpstr>
      <vt:lpstr>GST 2.0 Changes</vt:lpstr>
      <vt:lpstr>Key Decisions </vt:lpstr>
      <vt:lpstr>PowerPoint Presentation</vt:lpstr>
      <vt:lpstr>Existing</vt:lpstr>
      <vt:lpstr>Proposed</vt:lpstr>
      <vt:lpstr>Proposed</vt:lpstr>
      <vt:lpstr>GST 2.0 change</vt:lpstr>
      <vt:lpstr>Key Decisions </vt:lpstr>
      <vt:lpstr>Changes</vt:lpstr>
      <vt:lpstr>Changes</vt:lpstr>
      <vt:lpstr>Existing Law</vt:lpstr>
      <vt:lpstr>Change &amp; Impact</vt:lpstr>
      <vt:lpstr>PowerPoint Presentation</vt:lpstr>
      <vt:lpstr>Change &amp; Impact</vt:lpstr>
      <vt:lpstr>Change &amp; Impact</vt:lpstr>
      <vt:lpstr>Change &amp; Impact</vt:lpstr>
      <vt:lpstr>Change &amp; Impact</vt:lpstr>
      <vt:lpstr>Change &amp; Impact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Shraddha Korade</dc:creator>
  <cp:lastModifiedBy>CA AshishChaudhary</cp:lastModifiedBy>
  <cp:revision>105</cp:revision>
  <dcterms:created xsi:type="dcterms:W3CDTF">2025-06-17T12:02:35Z</dcterms:created>
  <dcterms:modified xsi:type="dcterms:W3CDTF">2025-09-20T06:49:05Z</dcterms:modified>
</cp:coreProperties>
</file>